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56" r:id="rId5"/>
  </p:sldIdLst>
  <p:sldSz cx="9601200" cy="128016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41" userDrawn="1">
          <p15:clr>
            <a:srgbClr val="A4A3A4"/>
          </p15:clr>
        </p15:guide>
        <p15:guide id="2" pos="306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3BA7"/>
    <a:srgbClr val="000000"/>
    <a:srgbClr val="007A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EF49F55-871E-2DC3-0594-247DB24C0C36}" v="9" dt="2024-09-04T10:09:33.27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0" d="100"/>
          <a:sy n="70" d="100"/>
        </p:scale>
        <p:origin x="1709" y="-2237"/>
      </p:cViewPr>
      <p:guideLst>
        <p:guide orient="horz" pos="3941"/>
        <p:guide pos="306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microsoft.com/office/2016/11/relationships/changesInfo" Target="changesInfos/changesInfo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 Rolleston" userId="S::lrolleston@stmichaelscs.org::8c253109-a705-4211-8676-5103361b7bff" providerId="AD" clId="Web-{BD8021E3-A0E9-9220-E5A9-9DF8E8E14671}"/>
    <pc:docChg chg="modSld">
      <pc:chgData name="L Rolleston" userId="S::lrolleston@stmichaelscs.org::8c253109-a705-4211-8676-5103361b7bff" providerId="AD" clId="Web-{BD8021E3-A0E9-9220-E5A9-9DF8E8E14671}" dt="2024-07-15T10:33:52.399" v="157" actId="20577"/>
      <pc:docMkLst>
        <pc:docMk/>
      </pc:docMkLst>
      <pc:sldChg chg="addSp delSp modSp">
        <pc:chgData name="L Rolleston" userId="S::lrolleston@stmichaelscs.org::8c253109-a705-4211-8676-5103361b7bff" providerId="AD" clId="Web-{BD8021E3-A0E9-9220-E5A9-9DF8E8E14671}" dt="2024-07-15T10:33:52.399" v="157" actId="20577"/>
        <pc:sldMkLst>
          <pc:docMk/>
          <pc:sldMk cId="301726593" sldId="256"/>
        </pc:sldMkLst>
        <pc:spChg chg="add mod">
          <ac:chgData name="L Rolleston" userId="S::lrolleston@stmichaelscs.org::8c253109-a705-4211-8676-5103361b7bff" providerId="AD" clId="Web-{BD8021E3-A0E9-9220-E5A9-9DF8E8E14671}" dt="2024-07-15T09:02:32.192" v="16" actId="20577"/>
          <ac:spMkLst>
            <pc:docMk/>
            <pc:sldMk cId="301726593" sldId="256"/>
            <ac:spMk id="15" creationId="{983652F2-8EBA-210D-61BC-2A01296F0EE8}"/>
          </ac:spMkLst>
        </pc:spChg>
        <pc:spChg chg="add mod">
          <ac:chgData name="L Rolleston" userId="S::lrolleston@stmichaelscs.org::8c253109-a705-4211-8676-5103361b7bff" providerId="AD" clId="Web-{BD8021E3-A0E9-9220-E5A9-9DF8E8E14671}" dt="2024-07-15T09:02:49.473" v="24" actId="20577"/>
          <ac:spMkLst>
            <pc:docMk/>
            <pc:sldMk cId="301726593" sldId="256"/>
            <ac:spMk id="16" creationId="{D20E99C0-B3D5-C24B-DD0F-BA513BC7A8EF}"/>
          </ac:spMkLst>
        </pc:spChg>
        <pc:spChg chg="add mod">
          <ac:chgData name="L Rolleston" userId="S::lrolleston@stmichaelscs.org::8c253109-a705-4211-8676-5103361b7bff" providerId="AD" clId="Web-{BD8021E3-A0E9-9220-E5A9-9DF8E8E14671}" dt="2024-07-15T09:36:03.645" v="64" actId="20577"/>
          <ac:spMkLst>
            <pc:docMk/>
            <pc:sldMk cId="301726593" sldId="256"/>
            <ac:spMk id="18" creationId="{B15FC0D5-41C6-730B-2214-8D748532A00E}"/>
          </ac:spMkLst>
        </pc:spChg>
        <pc:spChg chg="add mod">
          <ac:chgData name="L Rolleston" userId="S::lrolleston@stmichaelscs.org::8c253109-a705-4211-8676-5103361b7bff" providerId="AD" clId="Web-{BD8021E3-A0E9-9220-E5A9-9DF8E8E14671}" dt="2024-07-15T09:42:06.175" v="151" actId="1076"/>
          <ac:spMkLst>
            <pc:docMk/>
            <pc:sldMk cId="301726593" sldId="256"/>
            <ac:spMk id="19" creationId="{E118152C-78F8-AB05-E0BD-DEE46EE4F266}"/>
          </ac:spMkLst>
        </pc:spChg>
        <pc:spChg chg="mod">
          <ac:chgData name="L Rolleston" userId="S::lrolleston@stmichaelscs.org::8c253109-a705-4211-8676-5103361b7bff" providerId="AD" clId="Web-{BD8021E3-A0E9-9220-E5A9-9DF8E8E14671}" dt="2024-07-15T09:37:47.180" v="91" actId="20577"/>
          <ac:spMkLst>
            <pc:docMk/>
            <pc:sldMk cId="301726593" sldId="256"/>
            <ac:spMk id="25" creationId="{DA11D968-315C-FD42-B2B4-95EDE8928495}"/>
          </ac:spMkLst>
        </pc:spChg>
        <pc:spChg chg="add mod">
          <ac:chgData name="L Rolleston" userId="S::lrolleston@stmichaelscs.org::8c253109-a705-4211-8676-5103361b7bff" providerId="AD" clId="Web-{BD8021E3-A0E9-9220-E5A9-9DF8E8E14671}" dt="2024-07-15T09:38:57.496" v="116" actId="1076"/>
          <ac:spMkLst>
            <pc:docMk/>
            <pc:sldMk cId="301726593" sldId="256"/>
            <ac:spMk id="30" creationId="{B0F61EA8-8FB0-CAD9-01FD-FCFDB8599E16}"/>
          </ac:spMkLst>
        </pc:spChg>
        <pc:spChg chg="mod">
          <ac:chgData name="L Rolleston" userId="S::lrolleston@stmichaelscs.org::8c253109-a705-4211-8676-5103361b7bff" providerId="AD" clId="Web-{BD8021E3-A0E9-9220-E5A9-9DF8E8E14671}" dt="2024-07-15T09:40:07.717" v="129" actId="1076"/>
          <ac:spMkLst>
            <pc:docMk/>
            <pc:sldMk cId="301726593" sldId="256"/>
            <ac:spMk id="134" creationId="{C7E8F76C-AE3B-4F5A-BE2A-06974F0473E5}"/>
          </ac:spMkLst>
        </pc:spChg>
        <pc:spChg chg="mod">
          <ac:chgData name="L Rolleston" userId="S::lrolleston@stmichaelscs.org::8c253109-a705-4211-8676-5103361b7bff" providerId="AD" clId="Web-{BD8021E3-A0E9-9220-E5A9-9DF8E8E14671}" dt="2024-07-15T09:40:21.077" v="133" actId="1076"/>
          <ac:spMkLst>
            <pc:docMk/>
            <pc:sldMk cId="301726593" sldId="256"/>
            <ac:spMk id="140" creationId="{91774E0F-926F-4670-BC95-6AB5197349A6}"/>
          </ac:spMkLst>
        </pc:spChg>
        <pc:spChg chg="mod">
          <ac:chgData name="L Rolleston" userId="S::lrolleston@stmichaelscs.org::8c253109-a705-4211-8676-5103361b7bff" providerId="AD" clId="Web-{BD8021E3-A0E9-9220-E5A9-9DF8E8E14671}" dt="2024-07-15T09:40:24.577" v="134" actId="1076"/>
          <ac:spMkLst>
            <pc:docMk/>
            <pc:sldMk cId="301726593" sldId="256"/>
            <ac:spMk id="141" creationId="{6501E897-DC73-4D92-9781-EE72B7094965}"/>
          </ac:spMkLst>
        </pc:spChg>
        <pc:spChg chg="mod">
          <ac:chgData name="L Rolleston" userId="S::lrolleston@stmichaelscs.org::8c253109-a705-4211-8676-5103361b7bff" providerId="AD" clId="Web-{BD8021E3-A0E9-9220-E5A9-9DF8E8E14671}" dt="2024-07-15T09:40:32.390" v="137" actId="1076"/>
          <ac:spMkLst>
            <pc:docMk/>
            <pc:sldMk cId="301726593" sldId="256"/>
            <ac:spMk id="142" creationId="{C595A63A-A71B-46AD-AD62-5EBC72C44620}"/>
          </ac:spMkLst>
        </pc:spChg>
        <pc:spChg chg="mod">
          <ac:chgData name="L Rolleston" userId="S::lrolleston@stmichaelscs.org::8c253109-a705-4211-8676-5103361b7bff" providerId="AD" clId="Web-{BD8021E3-A0E9-9220-E5A9-9DF8E8E14671}" dt="2024-07-15T09:40:37.609" v="139" actId="1076"/>
          <ac:spMkLst>
            <pc:docMk/>
            <pc:sldMk cId="301726593" sldId="256"/>
            <ac:spMk id="143" creationId="{441F30EF-8999-4663-A727-530A86A69468}"/>
          </ac:spMkLst>
        </pc:spChg>
        <pc:spChg chg="mod">
          <ac:chgData name="L Rolleston" userId="S::lrolleston@stmichaelscs.org::8c253109-a705-4211-8676-5103361b7bff" providerId="AD" clId="Web-{BD8021E3-A0E9-9220-E5A9-9DF8E8E14671}" dt="2024-07-15T09:40:51.703" v="143" actId="1076"/>
          <ac:spMkLst>
            <pc:docMk/>
            <pc:sldMk cId="301726593" sldId="256"/>
            <ac:spMk id="145" creationId="{C21C1D57-4597-4E42-90CE-21068D9C7FA8}"/>
          </ac:spMkLst>
        </pc:spChg>
        <pc:spChg chg="mod">
          <ac:chgData name="L Rolleston" userId="S::lrolleston@stmichaelscs.org::8c253109-a705-4211-8676-5103361b7bff" providerId="AD" clId="Web-{BD8021E3-A0E9-9220-E5A9-9DF8E8E14671}" dt="2024-07-15T09:40:44.219" v="141" actId="1076"/>
          <ac:spMkLst>
            <pc:docMk/>
            <pc:sldMk cId="301726593" sldId="256"/>
            <ac:spMk id="146" creationId="{09E91BBB-199B-450F-A8EA-660D97E57195}"/>
          </ac:spMkLst>
        </pc:spChg>
        <pc:spChg chg="mod">
          <ac:chgData name="L Rolleston" userId="S::lrolleston@stmichaelscs.org::8c253109-a705-4211-8676-5103361b7bff" providerId="AD" clId="Web-{BD8021E3-A0E9-9220-E5A9-9DF8E8E14671}" dt="2024-07-15T09:42:41.755" v="155" actId="1076"/>
          <ac:spMkLst>
            <pc:docMk/>
            <pc:sldMk cId="301726593" sldId="256"/>
            <ac:spMk id="154" creationId="{00000000-0000-0000-0000-000000000000}"/>
          </ac:spMkLst>
        </pc:spChg>
        <pc:spChg chg="mod">
          <ac:chgData name="L Rolleston" userId="S::lrolleston@stmichaelscs.org::8c253109-a705-4211-8676-5103361b7bff" providerId="AD" clId="Web-{BD8021E3-A0E9-9220-E5A9-9DF8E8E14671}" dt="2024-07-15T10:33:52.399" v="157" actId="20577"/>
          <ac:spMkLst>
            <pc:docMk/>
            <pc:sldMk cId="301726593" sldId="256"/>
            <ac:spMk id="185" creationId="{57B0AEE9-F1CA-40B4-B93E-9C9D3993681F}"/>
          </ac:spMkLst>
        </pc:spChg>
        <pc:spChg chg="mod">
          <ac:chgData name="L Rolleston" userId="S::lrolleston@stmichaelscs.org::8c253109-a705-4211-8676-5103361b7bff" providerId="AD" clId="Web-{BD8021E3-A0E9-9220-E5A9-9DF8E8E14671}" dt="2024-07-15T10:33:49.118" v="156" actId="20577"/>
          <ac:spMkLst>
            <pc:docMk/>
            <pc:sldMk cId="301726593" sldId="256"/>
            <ac:spMk id="187" creationId="{7FB32080-648F-494D-B75E-855F1804ADBD}"/>
          </ac:spMkLst>
        </pc:spChg>
        <pc:spChg chg="del">
          <ac:chgData name="L Rolleston" userId="S::lrolleston@stmichaelscs.org::8c253109-a705-4211-8676-5103361b7bff" providerId="AD" clId="Web-{BD8021E3-A0E9-9220-E5A9-9DF8E8E14671}" dt="2024-07-15T09:01:41.487" v="0"/>
          <ac:spMkLst>
            <pc:docMk/>
            <pc:sldMk cId="301726593" sldId="256"/>
            <ac:spMk id="213" creationId="{03667688-48AA-4C35-866E-CC9AD89233FB}"/>
          </ac:spMkLst>
        </pc:spChg>
        <pc:spChg chg="mod">
          <ac:chgData name="L Rolleston" userId="S::lrolleston@stmichaelscs.org::8c253109-a705-4211-8676-5103361b7bff" providerId="AD" clId="Web-{BD8021E3-A0E9-9220-E5A9-9DF8E8E14671}" dt="2024-07-15T09:41:58.300" v="148" actId="1076"/>
          <ac:spMkLst>
            <pc:docMk/>
            <pc:sldMk cId="301726593" sldId="256"/>
            <ac:spMk id="219" creationId="{B55C5868-9517-452A-B0BC-2C0E7C5D3EEB}"/>
          </ac:spMkLst>
        </pc:spChg>
        <pc:spChg chg="del">
          <ac:chgData name="L Rolleston" userId="S::lrolleston@stmichaelscs.org::8c253109-a705-4211-8676-5103361b7bff" providerId="AD" clId="Web-{BD8021E3-A0E9-9220-E5A9-9DF8E8E14671}" dt="2024-07-15T09:36:27.302" v="75"/>
          <ac:spMkLst>
            <pc:docMk/>
            <pc:sldMk cId="301726593" sldId="256"/>
            <ac:spMk id="222" creationId="{232394B2-AA66-4B9E-BE97-6FC3AC81F744}"/>
          </ac:spMkLst>
        </pc:spChg>
        <pc:spChg chg="mod">
          <ac:chgData name="L Rolleston" userId="S::lrolleston@stmichaelscs.org::8c253109-a705-4211-8676-5103361b7bff" providerId="AD" clId="Web-{BD8021E3-A0E9-9220-E5A9-9DF8E8E14671}" dt="2024-07-15T09:38:26.744" v="102" actId="20577"/>
          <ac:spMkLst>
            <pc:docMk/>
            <pc:sldMk cId="301726593" sldId="256"/>
            <ac:spMk id="223" creationId="{4236B988-4715-42E9-A587-1E860B71CDD6}"/>
          </ac:spMkLst>
        </pc:spChg>
        <pc:spChg chg="mod">
          <ac:chgData name="L Rolleston" userId="S::lrolleston@stmichaelscs.org::8c253109-a705-4211-8676-5103361b7bff" providerId="AD" clId="Web-{BD8021E3-A0E9-9220-E5A9-9DF8E8E14671}" dt="2024-07-15T09:36:47.006" v="77" actId="1076"/>
          <ac:spMkLst>
            <pc:docMk/>
            <pc:sldMk cId="301726593" sldId="256"/>
            <ac:spMk id="230" creationId="{A4D5D84A-999E-48BA-9903-1EAC9A3BD24B}"/>
          </ac:spMkLst>
        </pc:spChg>
        <pc:spChg chg="del mod">
          <ac:chgData name="L Rolleston" userId="S::lrolleston@stmichaelscs.org::8c253109-a705-4211-8676-5103361b7bff" providerId="AD" clId="Web-{BD8021E3-A0E9-9220-E5A9-9DF8E8E14671}" dt="2024-07-15T09:02:05.816" v="8"/>
          <ac:spMkLst>
            <pc:docMk/>
            <pc:sldMk cId="301726593" sldId="256"/>
            <ac:spMk id="300" creationId="{FE38BBD7-01AA-4CD4-99A7-6B5FAA938F02}"/>
          </ac:spMkLst>
        </pc:spChg>
        <pc:spChg chg="del">
          <ac:chgData name="L Rolleston" userId="S::lrolleston@stmichaelscs.org::8c253109-a705-4211-8676-5103361b7bff" providerId="AD" clId="Web-{BD8021E3-A0E9-9220-E5A9-9DF8E8E14671}" dt="2024-07-15T09:01:54.738" v="4"/>
          <ac:spMkLst>
            <pc:docMk/>
            <pc:sldMk cId="301726593" sldId="256"/>
            <ac:spMk id="301" creationId="{3A1FBB9B-05C4-4607-9586-CCF96E267328}"/>
          </ac:spMkLst>
        </pc:spChg>
        <pc:spChg chg="mod">
          <ac:chgData name="L Rolleston" userId="S::lrolleston@stmichaelscs.org::8c253109-a705-4211-8676-5103361b7bff" providerId="AD" clId="Web-{BD8021E3-A0E9-9220-E5A9-9DF8E8E14671}" dt="2024-07-15T09:03:00.536" v="31" actId="14100"/>
          <ac:spMkLst>
            <pc:docMk/>
            <pc:sldMk cId="301726593" sldId="256"/>
            <ac:spMk id="319" creationId="{1548B965-1F98-4F5B-9E90-1DDB27FFE166}"/>
          </ac:spMkLst>
        </pc:spChg>
        <pc:spChg chg="mod">
          <ac:chgData name="L Rolleston" userId="S::lrolleston@stmichaelscs.org::8c253109-a705-4211-8676-5103361b7bff" providerId="AD" clId="Web-{BD8021E3-A0E9-9220-E5A9-9DF8E8E14671}" dt="2024-07-15T09:04:07.288" v="37" actId="1076"/>
          <ac:spMkLst>
            <pc:docMk/>
            <pc:sldMk cId="301726593" sldId="256"/>
            <ac:spMk id="329" creationId="{3DE33B7E-3171-47D8-BA33-255F070EDD06}"/>
          </ac:spMkLst>
        </pc:spChg>
        <pc:spChg chg="del mod">
          <ac:chgData name="L Rolleston" userId="S::lrolleston@stmichaelscs.org::8c253109-a705-4211-8676-5103361b7bff" providerId="AD" clId="Web-{BD8021E3-A0E9-9220-E5A9-9DF8E8E14671}" dt="2024-07-15T09:02:00.347" v="6"/>
          <ac:spMkLst>
            <pc:docMk/>
            <pc:sldMk cId="301726593" sldId="256"/>
            <ac:spMk id="344" creationId="{37A7A503-977D-4A60-9E43-B5CA6A752EDB}"/>
          </ac:spMkLst>
        </pc:spChg>
        <pc:spChg chg="del mod">
          <ac:chgData name="L Rolleston" userId="S::lrolleston@stmichaelscs.org::8c253109-a705-4211-8676-5103361b7bff" providerId="AD" clId="Web-{BD8021E3-A0E9-9220-E5A9-9DF8E8E14671}" dt="2024-07-15T09:01:46.925" v="2"/>
          <ac:spMkLst>
            <pc:docMk/>
            <pc:sldMk cId="301726593" sldId="256"/>
            <ac:spMk id="347" creationId="{1AA3426D-E09A-41E5-A8CF-88B7DB102ABA}"/>
          </ac:spMkLst>
        </pc:spChg>
        <pc:spChg chg="del">
          <ac:chgData name="L Rolleston" userId="S::lrolleston@stmichaelscs.org::8c253109-a705-4211-8676-5103361b7bff" providerId="AD" clId="Web-{BD8021E3-A0E9-9220-E5A9-9DF8E8E14671}" dt="2024-07-15T09:01:51.175" v="3"/>
          <ac:spMkLst>
            <pc:docMk/>
            <pc:sldMk cId="301726593" sldId="256"/>
            <ac:spMk id="348" creationId="{05DBE9BB-BB76-4F42-B8C1-EBD2B4AB5FA8}"/>
          </ac:spMkLst>
        </pc:spChg>
        <pc:grpChg chg="add mod">
          <ac:chgData name="L Rolleston" userId="S::lrolleston@stmichaelscs.org::8c253109-a705-4211-8676-5103361b7bff" providerId="AD" clId="Web-{BD8021E3-A0E9-9220-E5A9-9DF8E8E14671}" dt="2024-07-15T09:42:11.035" v="153" actId="1076"/>
          <ac:grpSpMkLst>
            <pc:docMk/>
            <pc:sldMk cId="301726593" sldId="256"/>
            <ac:grpSpMk id="20" creationId="{B2858BE4-2B87-7232-8C33-F6FBE0CEA298}"/>
          </ac:grpSpMkLst>
        </pc:grpChg>
        <pc:grpChg chg="add del">
          <ac:chgData name="L Rolleston" userId="S::lrolleston@stmichaelscs.org::8c253109-a705-4211-8676-5103361b7bff" providerId="AD" clId="Web-{BD8021E3-A0E9-9220-E5A9-9DF8E8E14671}" dt="2024-07-15T09:38:14.135" v="97"/>
          <ac:grpSpMkLst>
            <pc:docMk/>
            <pc:sldMk cId="301726593" sldId="256"/>
            <ac:grpSpMk id="26" creationId="{0C6DF1D2-FAB0-BA93-493C-1271CB3FD82A}"/>
          </ac:grpSpMkLst>
        </pc:grpChg>
        <pc:grpChg chg="mod">
          <ac:chgData name="L Rolleston" userId="S::lrolleston@stmichaelscs.org::8c253109-a705-4211-8676-5103361b7bff" providerId="AD" clId="Web-{BD8021E3-A0E9-9220-E5A9-9DF8E8E14671}" dt="2024-07-15T09:39:56.904" v="126" actId="1076"/>
          <ac:grpSpMkLst>
            <pc:docMk/>
            <pc:sldMk cId="301726593" sldId="256"/>
            <ac:grpSpMk id="135" creationId="{DB8DAEBF-C708-4A64-A9C2-C197191DC5EA}"/>
          </ac:grpSpMkLst>
        </pc:grpChg>
        <pc:grpChg chg="mod">
          <ac:chgData name="L Rolleston" userId="S::lrolleston@stmichaelscs.org::8c253109-a705-4211-8676-5103361b7bff" providerId="AD" clId="Web-{BD8021E3-A0E9-9220-E5A9-9DF8E8E14671}" dt="2024-07-15T09:04:00.069" v="35" actId="1076"/>
          <ac:grpSpMkLst>
            <pc:docMk/>
            <pc:sldMk cId="301726593" sldId="256"/>
            <ac:grpSpMk id="188" creationId="{A2433D42-97A6-4320-91D1-A138110FB03B}"/>
          </ac:grpSpMkLst>
        </pc:grpChg>
        <pc:grpChg chg="del">
          <ac:chgData name="L Rolleston" userId="S::lrolleston@stmichaelscs.org::8c253109-a705-4211-8676-5103361b7bff" providerId="AD" clId="Web-{BD8021E3-A0E9-9220-E5A9-9DF8E8E14671}" dt="2024-07-15T09:36:20.817" v="73"/>
          <ac:grpSpMkLst>
            <pc:docMk/>
            <pc:sldMk cId="301726593" sldId="256"/>
            <ac:grpSpMk id="224" creationId="{B8CDCBCA-9757-4DDE-BFAB-E9E7EB65BF27}"/>
          </ac:grpSpMkLst>
        </pc:grpChg>
        <pc:grpChg chg="mod">
          <ac:chgData name="L Rolleston" userId="S::lrolleston@stmichaelscs.org::8c253109-a705-4211-8676-5103361b7bff" providerId="AD" clId="Web-{BD8021E3-A0E9-9220-E5A9-9DF8E8E14671}" dt="2024-07-15T09:41:44.877" v="144" actId="1076"/>
          <ac:grpSpMkLst>
            <pc:docMk/>
            <pc:sldMk cId="301726593" sldId="256"/>
            <ac:grpSpMk id="338" creationId="{56072342-6CAA-4450-9850-67C82E3D79B7}"/>
          </ac:grpSpMkLst>
        </pc:grpChg>
        <pc:picChg chg="add del mod">
          <ac:chgData name="L Rolleston" userId="S::lrolleston@stmichaelscs.org::8c253109-a705-4211-8676-5103361b7bff" providerId="AD" clId="Web-{BD8021E3-A0E9-9220-E5A9-9DF8E8E14671}" dt="2024-07-15T09:38:53.996" v="115"/>
          <ac:picMkLst>
            <pc:docMk/>
            <pc:sldMk cId="301726593" sldId="256"/>
            <ac:picMk id="17" creationId="{6784C29A-53A2-E900-5693-7EEBBB445B35}"/>
          </ac:picMkLst>
        </pc:picChg>
        <pc:picChg chg="mod">
          <ac:chgData name="L Rolleston" userId="S::lrolleston@stmichaelscs.org::8c253109-a705-4211-8676-5103361b7bff" providerId="AD" clId="Web-{BD8021E3-A0E9-9220-E5A9-9DF8E8E14671}" dt="2024-07-15T09:20:03.176" v="39" actId="1076"/>
          <ac:picMkLst>
            <pc:docMk/>
            <pc:sldMk cId="301726593" sldId="256"/>
            <ac:picMk id="58" creationId="{E2E77B40-C23A-4768-B4B6-DEE25438BD86}"/>
          </ac:picMkLst>
        </pc:picChg>
        <pc:picChg chg="add del mod">
          <ac:chgData name="L Rolleston" userId="S::lrolleston@stmichaelscs.org::8c253109-a705-4211-8676-5103361b7bff" providerId="AD" clId="Web-{BD8021E3-A0E9-9220-E5A9-9DF8E8E14671}" dt="2024-07-15T09:39:58.999" v="127" actId="1076"/>
          <ac:picMkLst>
            <pc:docMk/>
            <pc:sldMk cId="301726593" sldId="256"/>
            <ac:picMk id="63" creationId="{85B1B1B2-F747-4FEF-82A6-C15016C29133}"/>
          </ac:picMkLst>
        </pc:picChg>
        <pc:picChg chg="del">
          <ac:chgData name="L Rolleston" userId="S::lrolleston@stmichaelscs.org::8c253109-a705-4211-8676-5103361b7bff" providerId="AD" clId="Web-{BD8021E3-A0E9-9220-E5A9-9DF8E8E14671}" dt="2024-07-15T09:35:56.488" v="62"/>
          <ac:picMkLst>
            <pc:docMk/>
            <pc:sldMk cId="301726593" sldId="256"/>
            <ac:picMk id="165" creationId="{985C8F1A-2938-4BB1-A375-59E579206630}"/>
          </ac:picMkLst>
        </pc:picChg>
        <pc:picChg chg="del">
          <ac:chgData name="L Rolleston" userId="S::lrolleston@stmichaelscs.org::8c253109-a705-4211-8676-5103361b7bff" providerId="AD" clId="Web-{BD8021E3-A0E9-9220-E5A9-9DF8E8E14671}" dt="2024-07-15T09:02:08.722" v="10"/>
          <ac:picMkLst>
            <pc:docMk/>
            <pc:sldMk cId="301726593" sldId="256"/>
            <ac:picMk id="292" creationId="{E6217FB2-9DC7-4DFE-943F-770A1C5F2DA6}"/>
          </ac:picMkLst>
        </pc:picChg>
        <pc:picChg chg="del">
          <ac:chgData name="L Rolleston" userId="S::lrolleston@stmichaelscs.org::8c253109-a705-4211-8676-5103361b7bff" providerId="AD" clId="Web-{BD8021E3-A0E9-9220-E5A9-9DF8E8E14671}" dt="2024-07-15T09:02:07.129" v="9"/>
          <ac:picMkLst>
            <pc:docMk/>
            <pc:sldMk cId="301726593" sldId="256"/>
            <ac:picMk id="295" creationId="{B1327125-C3E8-481C-AB5F-DE973EC78DE4}"/>
          </ac:picMkLst>
        </pc:picChg>
        <pc:picChg chg="mod">
          <ac:chgData name="L Rolleston" userId="S::lrolleston@stmichaelscs.org::8c253109-a705-4211-8676-5103361b7bff" providerId="AD" clId="Web-{BD8021E3-A0E9-9220-E5A9-9DF8E8E14671}" dt="2024-07-15T09:40:04.155" v="128" actId="1076"/>
          <ac:picMkLst>
            <pc:docMk/>
            <pc:sldMk cId="301726593" sldId="256"/>
            <ac:picMk id="324" creationId="{333DAF44-1279-4B75-B48F-AB8F9CF69B73}"/>
          </ac:picMkLst>
        </pc:picChg>
        <pc:cxnChg chg="mod">
          <ac:chgData name="L Rolleston" userId="S::lrolleston@stmichaelscs.org::8c253109-a705-4211-8676-5103361b7bff" providerId="AD" clId="Web-{BD8021E3-A0E9-9220-E5A9-9DF8E8E14671}" dt="2024-07-15T09:40:40.656" v="140" actId="1076"/>
          <ac:cxnSpMkLst>
            <pc:docMk/>
            <pc:sldMk cId="301726593" sldId="256"/>
            <ac:cxnSpMk id="180" creationId="{ADD5AC0E-51B6-4B95-9B02-1FC400DAFB2E}"/>
          </ac:cxnSpMkLst>
        </pc:cxnChg>
        <pc:cxnChg chg="mod">
          <ac:chgData name="L Rolleston" userId="S::lrolleston@stmichaelscs.org::8c253109-a705-4211-8676-5103361b7bff" providerId="AD" clId="Web-{BD8021E3-A0E9-9220-E5A9-9DF8E8E14671}" dt="2024-07-15T09:40:18.187" v="132" actId="14100"/>
          <ac:cxnSpMkLst>
            <pc:docMk/>
            <pc:sldMk cId="301726593" sldId="256"/>
            <ac:cxnSpMk id="183" creationId="{98F683DE-5159-4BAC-8679-5F6DB57BB3B2}"/>
          </ac:cxnSpMkLst>
        </pc:cxnChg>
        <pc:cxnChg chg="mod">
          <ac:chgData name="L Rolleston" userId="S::lrolleston@stmichaelscs.org::8c253109-a705-4211-8676-5103361b7bff" providerId="AD" clId="Web-{BD8021E3-A0E9-9220-E5A9-9DF8E8E14671}" dt="2024-07-15T09:04:16.710" v="38" actId="1076"/>
          <ac:cxnSpMkLst>
            <pc:docMk/>
            <pc:sldMk cId="301726593" sldId="256"/>
            <ac:cxnSpMk id="204" creationId="{09D681C1-E100-4905-A7B0-5EE37FEDFAE4}"/>
          </ac:cxnSpMkLst>
        </pc:cxnChg>
        <pc:cxnChg chg="del">
          <ac:chgData name="L Rolleston" userId="S::lrolleston@stmichaelscs.org::8c253109-a705-4211-8676-5103361b7bff" providerId="AD" clId="Web-{BD8021E3-A0E9-9220-E5A9-9DF8E8E14671}" dt="2024-07-15T09:39:21.465" v="119"/>
          <ac:cxnSpMkLst>
            <pc:docMk/>
            <pc:sldMk cId="301726593" sldId="256"/>
            <ac:cxnSpMk id="215" creationId="{08BB4081-AA4F-215E-AE88-3078D0848C21}"/>
          </ac:cxnSpMkLst>
        </pc:cxnChg>
        <pc:cxnChg chg="mod">
          <ac:chgData name="L Rolleston" userId="S::lrolleston@stmichaelscs.org::8c253109-a705-4211-8676-5103361b7bff" providerId="AD" clId="Web-{BD8021E3-A0E9-9220-E5A9-9DF8E8E14671}" dt="2024-07-15T09:40:10.874" v="130" actId="1076"/>
          <ac:cxnSpMkLst>
            <pc:docMk/>
            <pc:sldMk cId="301726593" sldId="256"/>
            <ac:cxnSpMk id="235" creationId="{5A5CE7A6-902F-40B6-93F7-DB178130C7C1}"/>
          </ac:cxnSpMkLst>
        </pc:cxnChg>
        <pc:cxnChg chg="del">
          <ac:chgData name="L Rolleston" userId="S::lrolleston@stmichaelscs.org::8c253109-a705-4211-8676-5103361b7bff" providerId="AD" clId="Web-{BD8021E3-A0E9-9220-E5A9-9DF8E8E14671}" dt="2024-07-15T09:39:34.732" v="123"/>
          <ac:cxnSpMkLst>
            <pc:docMk/>
            <pc:sldMk cId="301726593" sldId="256"/>
            <ac:cxnSpMk id="239" creationId="{EE2CDD8E-BA6D-D2D1-136F-E6F2920FF4A7}"/>
          </ac:cxnSpMkLst>
        </pc:cxnChg>
        <pc:cxnChg chg="mod">
          <ac:chgData name="L Rolleston" userId="S::lrolleston@stmichaelscs.org::8c253109-a705-4211-8676-5103361b7bff" providerId="AD" clId="Web-{BD8021E3-A0E9-9220-E5A9-9DF8E8E14671}" dt="2024-07-15T09:04:03.584" v="36" actId="1076"/>
          <ac:cxnSpMkLst>
            <pc:docMk/>
            <pc:sldMk cId="301726593" sldId="256"/>
            <ac:cxnSpMk id="259" creationId="{2CA16374-11AD-B77C-2F30-61BD220F7E1F}"/>
          </ac:cxnSpMkLst>
        </pc:cxnChg>
        <pc:cxnChg chg="mod">
          <ac:chgData name="L Rolleston" userId="S::lrolleston@stmichaelscs.org::8c253109-a705-4211-8676-5103361b7bff" providerId="AD" clId="Web-{BD8021E3-A0E9-9220-E5A9-9DF8E8E14671}" dt="2024-07-15T09:40:48.297" v="142" actId="1076"/>
          <ac:cxnSpMkLst>
            <pc:docMk/>
            <pc:sldMk cId="301726593" sldId="256"/>
            <ac:cxnSpMk id="271" creationId="{0E20434A-BB65-4290-9092-B00BA1F84DE2}"/>
          </ac:cxnSpMkLst>
        </pc:cxnChg>
        <pc:cxnChg chg="mod">
          <ac:chgData name="L Rolleston" userId="S::lrolleston@stmichaelscs.org::8c253109-a705-4211-8676-5103361b7bff" providerId="AD" clId="Web-{BD8021E3-A0E9-9220-E5A9-9DF8E8E14671}" dt="2024-07-15T09:40:27.421" v="135" actId="1076"/>
          <ac:cxnSpMkLst>
            <pc:docMk/>
            <pc:sldMk cId="301726593" sldId="256"/>
            <ac:cxnSpMk id="274" creationId="{B4CC89DB-93DB-4E2E-8CE2-35FE233DD251}"/>
          </ac:cxnSpMkLst>
        </pc:cxnChg>
        <pc:cxnChg chg="mod">
          <ac:chgData name="L Rolleston" userId="S::lrolleston@stmichaelscs.org::8c253109-a705-4211-8676-5103361b7bff" providerId="AD" clId="Web-{BD8021E3-A0E9-9220-E5A9-9DF8E8E14671}" dt="2024-07-15T09:40:29.703" v="136" actId="1076"/>
          <ac:cxnSpMkLst>
            <pc:docMk/>
            <pc:sldMk cId="301726593" sldId="256"/>
            <ac:cxnSpMk id="298" creationId="{454B7AD6-8CDD-4B58-9D6E-949C9773EEF0}"/>
          </ac:cxnSpMkLst>
        </pc:cxnChg>
        <pc:cxnChg chg="mod">
          <ac:chgData name="L Rolleston" userId="S::lrolleston@stmichaelscs.org::8c253109-a705-4211-8676-5103361b7bff" providerId="AD" clId="Web-{BD8021E3-A0E9-9220-E5A9-9DF8E8E14671}" dt="2024-07-15T09:41:53.597" v="147" actId="14100"/>
          <ac:cxnSpMkLst>
            <pc:docMk/>
            <pc:sldMk cId="301726593" sldId="256"/>
            <ac:cxnSpMk id="321" creationId="{4634E984-E4B8-494B-8009-E84C2134CB61}"/>
          </ac:cxnSpMkLst>
        </pc:cxnChg>
        <pc:cxnChg chg="mod">
          <ac:chgData name="L Rolleston" userId="S::lrolleston@stmichaelscs.org::8c253109-a705-4211-8676-5103361b7bff" providerId="AD" clId="Web-{BD8021E3-A0E9-9220-E5A9-9DF8E8E14671}" dt="2024-07-15T09:02:53.583" v="28" actId="20577"/>
          <ac:cxnSpMkLst>
            <pc:docMk/>
            <pc:sldMk cId="301726593" sldId="256"/>
            <ac:cxnSpMk id="328" creationId="{CBBCA6FB-C034-4B76-8F47-26C346204C5A}"/>
          </ac:cxnSpMkLst>
        </pc:cxnChg>
        <pc:cxnChg chg="mod">
          <ac:chgData name="L Rolleston" userId="S::lrolleston@stmichaelscs.org::8c253109-a705-4211-8676-5103361b7bff" providerId="AD" clId="Web-{BD8021E3-A0E9-9220-E5A9-9DF8E8E14671}" dt="2024-07-15T09:42:20.488" v="154" actId="1076"/>
          <ac:cxnSpMkLst>
            <pc:docMk/>
            <pc:sldMk cId="301726593" sldId="256"/>
            <ac:cxnSpMk id="345" creationId="{287FB7C2-5F83-4F0E-9F8D-18E2F8D88DAA}"/>
          </ac:cxnSpMkLst>
        </pc:cxnChg>
        <pc:cxnChg chg="del">
          <ac:chgData name="L Rolleston" userId="S::lrolleston@stmichaelscs.org::8c253109-a705-4211-8676-5103361b7bff" providerId="AD" clId="Web-{BD8021E3-A0E9-9220-E5A9-9DF8E8E14671}" dt="2024-07-15T09:39:29.763" v="121"/>
          <ac:cxnSpMkLst>
            <pc:docMk/>
            <pc:sldMk cId="301726593" sldId="256"/>
            <ac:cxnSpMk id="346" creationId="{89A3C9E0-2120-4136-8C82-09A1D71F4BF4}"/>
          </ac:cxnSpMkLst>
        </pc:cxnChg>
        <pc:cxnChg chg="mod">
          <ac:chgData name="L Rolleston" userId="S::lrolleston@stmichaelscs.org::8c253109-a705-4211-8676-5103361b7bff" providerId="AD" clId="Web-{BD8021E3-A0E9-9220-E5A9-9DF8E8E14671}" dt="2024-07-15T09:40:34.547" v="138" actId="1076"/>
          <ac:cxnSpMkLst>
            <pc:docMk/>
            <pc:sldMk cId="301726593" sldId="256"/>
            <ac:cxnSpMk id="350" creationId="{81758490-981B-4E25-9885-451B0D79FF62}"/>
          </ac:cxnSpMkLst>
        </pc:cxnChg>
      </pc:sldChg>
    </pc:docChg>
  </pc:docChgLst>
  <pc:docChgLst>
    <pc:chgData name="L Rolleston" userId="S::lrolleston@stmichaelscs.org::8c253109-a705-4211-8676-5103361b7bff" providerId="AD" clId="Web-{E6773F53-4375-B3EF-C034-8A54A25EAE0F}"/>
    <pc:docChg chg="modSld">
      <pc:chgData name="L Rolleston" userId="S::lrolleston@stmichaelscs.org::8c253109-a705-4211-8676-5103361b7bff" providerId="AD" clId="Web-{E6773F53-4375-B3EF-C034-8A54A25EAE0F}" dt="2024-07-09T14:37:07.645" v="73" actId="20577"/>
      <pc:docMkLst>
        <pc:docMk/>
      </pc:docMkLst>
      <pc:sldChg chg="addSp delSp modSp">
        <pc:chgData name="L Rolleston" userId="S::lrolleston@stmichaelscs.org::8c253109-a705-4211-8676-5103361b7bff" providerId="AD" clId="Web-{E6773F53-4375-B3EF-C034-8A54A25EAE0F}" dt="2024-07-09T14:37:07.645" v="73" actId="20577"/>
        <pc:sldMkLst>
          <pc:docMk/>
          <pc:sldMk cId="301726593" sldId="256"/>
        </pc:sldMkLst>
        <pc:spChg chg="add mod">
          <ac:chgData name="L Rolleston" userId="S::lrolleston@stmichaelscs.org::8c253109-a705-4211-8676-5103361b7bff" providerId="AD" clId="Web-{E6773F53-4375-B3EF-C034-8A54A25EAE0F}" dt="2024-07-09T14:36:04.360" v="45" actId="1076"/>
          <ac:spMkLst>
            <pc:docMk/>
            <pc:sldMk cId="301726593" sldId="256"/>
            <ac:spMk id="2" creationId="{5705EF70-A9C7-A644-622F-9DACFDFC2DEB}"/>
          </ac:spMkLst>
        </pc:spChg>
        <pc:spChg chg="add mod">
          <ac:chgData name="L Rolleston" userId="S::lrolleston@stmichaelscs.org::8c253109-a705-4211-8676-5103361b7bff" providerId="AD" clId="Web-{E6773F53-4375-B3EF-C034-8A54A25EAE0F}" dt="2024-07-09T14:36:22.283" v="50" actId="1076"/>
          <ac:spMkLst>
            <pc:docMk/>
            <pc:sldMk cId="301726593" sldId="256"/>
            <ac:spMk id="3" creationId="{9949BC25-4153-1412-D93D-E1471D2C180B}"/>
          </ac:spMkLst>
        </pc:spChg>
        <pc:spChg chg="mod">
          <ac:chgData name="L Rolleston" userId="S::lrolleston@stmichaelscs.org::8c253109-a705-4211-8676-5103361b7bff" providerId="AD" clId="Web-{E6773F53-4375-B3EF-C034-8A54A25EAE0F}" dt="2024-07-09T14:34:33.526" v="30" actId="1076"/>
          <ac:spMkLst>
            <pc:docMk/>
            <pc:sldMk cId="301726593" sldId="256"/>
            <ac:spMk id="83" creationId="{560EBA4B-8AEC-D046-B76B-ED0FD5A6C7DD}"/>
          </ac:spMkLst>
        </pc:spChg>
        <pc:spChg chg="del">
          <ac:chgData name="L Rolleston" userId="S::lrolleston@stmichaelscs.org::8c253109-a705-4211-8676-5103361b7bff" providerId="AD" clId="Web-{E6773F53-4375-B3EF-C034-8A54A25EAE0F}" dt="2024-07-09T14:36:30.674" v="51"/>
          <ac:spMkLst>
            <pc:docMk/>
            <pc:sldMk cId="301726593" sldId="256"/>
            <ac:spMk id="166" creationId="{957E3587-F820-40F1-B022-9FCD9B7DA9BF}"/>
          </ac:spMkLst>
        </pc:spChg>
        <pc:spChg chg="del">
          <ac:chgData name="L Rolleston" userId="S::lrolleston@stmichaelscs.org::8c253109-a705-4211-8676-5103361b7bff" providerId="AD" clId="Web-{E6773F53-4375-B3EF-C034-8A54A25EAE0F}" dt="2024-07-09T14:35:55.578" v="42"/>
          <ac:spMkLst>
            <pc:docMk/>
            <pc:sldMk cId="301726593" sldId="256"/>
            <ac:spMk id="195" creationId="{07ABA895-287E-F643-E5C4-01B3962CE461}"/>
          </ac:spMkLst>
        </pc:spChg>
        <pc:spChg chg="del mod">
          <ac:chgData name="L Rolleston" userId="S::lrolleston@stmichaelscs.org::8c253109-a705-4211-8676-5103361b7bff" providerId="AD" clId="Web-{E6773F53-4375-B3EF-C034-8A54A25EAE0F}" dt="2024-07-09T14:36:47.988" v="56"/>
          <ac:spMkLst>
            <pc:docMk/>
            <pc:sldMk cId="301726593" sldId="256"/>
            <ac:spMk id="216" creationId="{3962ACA4-64AB-4872-9CD6-4EE0F8FAC7EF}"/>
          </ac:spMkLst>
        </pc:spChg>
        <pc:spChg chg="del">
          <ac:chgData name="L Rolleston" userId="S::lrolleston@stmichaelscs.org::8c253109-a705-4211-8676-5103361b7bff" providerId="AD" clId="Web-{E6773F53-4375-B3EF-C034-8A54A25EAE0F}" dt="2024-07-09T14:36:45.722" v="55"/>
          <ac:spMkLst>
            <pc:docMk/>
            <pc:sldMk cId="301726593" sldId="256"/>
            <ac:spMk id="231" creationId="{54CE6B94-9BB4-8890-07EA-B69BB2568B3D}"/>
          </ac:spMkLst>
        </pc:spChg>
        <pc:spChg chg="del">
          <ac:chgData name="L Rolleston" userId="S::lrolleston@stmichaelscs.org::8c253109-a705-4211-8676-5103361b7bff" providerId="AD" clId="Web-{E6773F53-4375-B3EF-C034-8A54A25EAE0F}" dt="2024-07-09T14:36:54.535" v="59"/>
          <ac:spMkLst>
            <pc:docMk/>
            <pc:sldMk cId="301726593" sldId="256"/>
            <ac:spMk id="233" creationId="{6D9CC6F2-DAB6-3CCA-2139-EEEB89A86C37}"/>
          </ac:spMkLst>
        </pc:spChg>
        <pc:spChg chg="mod">
          <ac:chgData name="L Rolleston" userId="S::lrolleston@stmichaelscs.org::8c253109-a705-4211-8676-5103361b7bff" providerId="AD" clId="Web-{E6773F53-4375-B3EF-C034-8A54A25EAE0F}" dt="2024-07-09T14:37:07.645" v="73" actId="20577"/>
          <ac:spMkLst>
            <pc:docMk/>
            <pc:sldMk cId="301726593" sldId="256"/>
            <ac:spMk id="253" creationId="{AA57CA6F-9ADE-4BF4-AF02-D86C9FB546A1}"/>
          </ac:spMkLst>
        </pc:spChg>
        <pc:picChg chg="mod">
          <ac:chgData name="L Rolleston" userId="S::lrolleston@stmichaelscs.org::8c253109-a705-4211-8676-5103361b7bff" providerId="AD" clId="Web-{E6773F53-4375-B3EF-C034-8A54A25EAE0F}" dt="2024-07-09T14:34:05.008" v="1" actId="1076"/>
          <ac:picMkLst>
            <pc:docMk/>
            <pc:sldMk cId="301726593" sldId="256"/>
            <ac:picMk id="62" creationId="{286796A5-C842-4239-BE79-64813FF6F76D}"/>
          </ac:picMkLst>
        </pc:picChg>
        <pc:cxnChg chg="add mod">
          <ac:chgData name="L Rolleston" userId="S::lrolleston@stmichaelscs.org::8c253109-a705-4211-8676-5103361b7bff" providerId="AD" clId="Web-{E6773F53-4375-B3EF-C034-8A54A25EAE0F}" dt="2024-07-09T14:36:10.485" v="47" actId="1076"/>
          <ac:cxnSpMkLst>
            <pc:docMk/>
            <pc:sldMk cId="301726593" sldId="256"/>
            <ac:cxnSpMk id="10" creationId="{20B3369D-F5EE-260F-FF97-6ECBA9A78CCF}"/>
          </ac:cxnSpMkLst>
        </pc:cxnChg>
        <pc:cxnChg chg="add mod">
          <ac:chgData name="L Rolleston" userId="S::lrolleston@stmichaelscs.org::8c253109-a705-4211-8676-5103361b7bff" providerId="AD" clId="Web-{E6773F53-4375-B3EF-C034-8A54A25EAE0F}" dt="2024-07-09T14:36:15.939" v="49" actId="1076"/>
          <ac:cxnSpMkLst>
            <pc:docMk/>
            <pc:sldMk cId="301726593" sldId="256"/>
            <ac:cxnSpMk id="13" creationId="{CAC07D6F-D48C-B383-718B-E72E4C5E2665}"/>
          </ac:cxnSpMkLst>
        </pc:cxnChg>
        <pc:cxnChg chg="del">
          <ac:chgData name="L Rolleston" userId="S::lrolleston@stmichaelscs.org::8c253109-a705-4211-8676-5103361b7bff" providerId="AD" clId="Web-{E6773F53-4375-B3EF-C034-8A54A25EAE0F}" dt="2024-07-09T14:35:56.781" v="43"/>
          <ac:cxnSpMkLst>
            <pc:docMk/>
            <pc:sldMk cId="301726593" sldId="256"/>
            <ac:cxnSpMk id="196" creationId="{321CFE47-4DF8-424D-6ED2-26A84146966E}"/>
          </ac:cxnSpMkLst>
        </pc:cxnChg>
        <pc:cxnChg chg="del">
          <ac:chgData name="L Rolleston" userId="S::lrolleston@stmichaelscs.org::8c253109-a705-4211-8676-5103361b7bff" providerId="AD" clId="Web-{E6773F53-4375-B3EF-C034-8A54A25EAE0F}" dt="2024-07-09T14:36:32.424" v="52"/>
          <ac:cxnSpMkLst>
            <pc:docMk/>
            <pc:sldMk cId="301726593" sldId="256"/>
            <ac:cxnSpMk id="207" creationId="{6976A3EA-A1AD-4BC1-937A-4FC89DB44FA9}"/>
          </ac:cxnSpMkLst>
        </pc:cxnChg>
        <pc:cxnChg chg="del">
          <ac:chgData name="L Rolleston" userId="S::lrolleston@stmichaelscs.org::8c253109-a705-4211-8676-5103361b7bff" providerId="AD" clId="Web-{E6773F53-4375-B3EF-C034-8A54A25EAE0F}" dt="2024-07-09T14:36:40.190" v="53"/>
          <ac:cxnSpMkLst>
            <pc:docMk/>
            <pc:sldMk cId="301726593" sldId="256"/>
            <ac:cxnSpMk id="217" creationId="{C9E372A5-A985-448E-B8E4-4CB8B04B6C05}"/>
          </ac:cxnSpMkLst>
        </pc:cxnChg>
        <pc:cxnChg chg="del">
          <ac:chgData name="L Rolleston" userId="S::lrolleston@stmichaelscs.org::8c253109-a705-4211-8676-5103361b7bff" providerId="AD" clId="Web-{E6773F53-4375-B3EF-C034-8A54A25EAE0F}" dt="2024-07-09T14:36:49.972" v="57"/>
          <ac:cxnSpMkLst>
            <pc:docMk/>
            <pc:sldMk cId="301726593" sldId="256"/>
            <ac:cxnSpMk id="232" creationId="{C6282520-9F53-295A-C4CE-7551749E81E8}"/>
          </ac:cxnSpMkLst>
        </pc:cxnChg>
        <pc:cxnChg chg="del">
          <ac:chgData name="L Rolleston" userId="S::lrolleston@stmichaelscs.org::8c253109-a705-4211-8676-5103361b7bff" providerId="AD" clId="Web-{E6773F53-4375-B3EF-C034-8A54A25EAE0F}" dt="2024-07-09T14:36:52.863" v="58"/>
          <ac:cxnSpMkLst>
            <pc:docMk/>
            <pc:sldMk cId="301726593" sldId="256"/>
            <ac:cxnSpMk id="234" creationId="{CA30A662-4B45-B894-1FA2-AFD197936B86}"/>
          </ac:cxnSpMkLst>
        </pc:cxnChg>
      </pc:sldChg>
    </pc:docChg>
  </pc:docChgLst>
  <pc:docChgLst>
    <pc:chgData name="L Rolleston" userId="S::lrolleston@stmichaelscs.org::8c253109-a705-4211-8676-5103361b7bff" providerId="AD" clId="Web-{04D9F318-AA06-73FB-878B-42BB0EC1CAF5}"/>
    <pc:docChg chg="modSld">
      <pc:chgData name="L Rolleston" userId="S::lrolleston@stmichaelscs.org::8c253109-a705-4211-8676-5103361b7bff" providerId="AD" clId="Web-{04D9F318-AA06-73FB-878B-42BB0EC1CAF5}" dt="2024-08-17T12:08:28.894" v="3" actId="1076"/>
      <pc:docMkLst>
        <pc:docMk/>
      </pc:docMkLst>
      <pc:sldChg chg="modSp">
        <pc:chgData name="L Rolleston" userId="S::lrolleston@stmichaelscs.org::8c253109-a705-4211-8676-5103361b7bff" providerId="AD" clId="Web-{04D9F318-AA06-73FB-878B-42BB0EC1CAF5}" dt="2024-08-17T12:08:28.894" v="3" actId="1076"/>
        <pc:sldMkLst>
          <pc:docMk/>
          <pc:sldMk cId="301726593" sldId="256"/>
        </pc:sldMkLst>
        <pc:spChg chg="mod">
          <ac:chgData name="L Rolleston" userId="S::lrolleston@stmichaelscs.org::8c253109-a705-4211-8676-5103361b7bff" providerId="AD" clId="Web-{04D9F318-AA06-73FB-878B-42BB0EC1CAF5}" dt="2024-08-17T12:08:21.815" v="2" actId="1076"/>
          <ac:spMkLst>
            <pc:docMk/>
            <pc:sldMk cId="301726593" sldId="256"/>
            <ac:spMk id="154" creationId="{00000000-0000-0000-0000-000000000000}"/>
          </ac:spMkLst>
        </pc:spChg>
        <pc:picChg chg="mod">
          <ac:chgData name="L Rolleston" userId="S::lrolleston@stmichaelscs.org::8c253109-a705-4211-8676-5103361b7bff" providerId="AD" clId="Web-{04D9F318-AA06-73FB-878B-42BB0EC1CAF5}" dt="2024-08-17T12:08:28.894" v="3" actId="1076"/>
          <ac:picMkLst>
            <pc:docMk/>
            <pc:sldMk cId="301726593" sldId="256"/>
            <ac:picMk id="12" creationId="{880F0E03-80CA-4ACA-B900-722E2531D961}"/>
          </ac:picMkLst>
        </pc:picChg>
        <pc:cxnChg chg="mod">
          <ac:chgData name="L Rolleston" userId="S::lrolleston@stmichaelscs.org::8c253109-a705-4211-8676-5103361b7bff" providerId="AD" clId="Web-{04D9F318-AA06-73FB-878B-42BB0EC1CAF5}" dt="2024-08-17T12:08:16.362" v="1" actId="1076"/>
          <ac:cxnSpMkLst>
            <pc:docMk/>
            <pc:sldMk cId="301726593" sldId="256"/>
            <ac:cxnSpMk id="147" creationId="{00000000-0000-0000-0000-000000000000}"/>
          </ac:cxnSpMkLst>
        </pc:cxnChg>
      </pc:sldChg>
    </pc:docChg>
  </pc:docChgLst>
  <pc:docChgLst>
    <pc:chgData name="Raminder Kaur Robson" userId="20ceed71-7506-4319-b288-075d70baa3e1" providerId="ADAL" clId="{CB9C8BE3-8B96-4F09-AB12-DB228F77D9E5}"/>
    <pc:docChg chg="undo redo custSel modSld">
      <pc:chgData name="Raminder Kaur Robson" userId="20ceed71-7506-4319-b288-075d70baa3e1" providerId="ADAL" clId="{CB9C8BE3-8B96-4F09-AB12-DB228F77D9E5}" dt="2024-08-05T11:49:51.719" v="124" actId="313"/>
      <pc:docMkLst>
        <pc:docMk/>
      </pc:docMkLst>
      <pc:sldChg chg="addSp delSp modSp">
        <pc:chgData name="Raminder Kaur Robson" userId="20ceed71-7506-4319-b288-075d70baa3e1" providerId="ADAL" clId="{CB9C8BE3-8B96-4F09-AB12-DB228F77D9E5}" dt="2024-08-05T11:49:51.719" v="124" actId="313"/>
        <pc:sldMkLst>
          <pc:docMk/>
          <pc:sldMk cId="301726593" sldId="256"/>
        </pc:sldMkLst>
        <pc:spChg chg="add del mod">
          <ac:chgData name="Raminder Kaur Robson" userId="20ceed71-7506-4319-b288-075d70baa3e1" providerId="ADAL" clId="{CB9C8BE3-8B96-4F09-AB12-DB228F77D9E5}" dt="2024-08-05T11:49:51.719" v="124" actId="313"/>
          <ac:spMkLst>
            <pc:docMk/>
            <pc:sldMk cId="301726593" sldId="256"/>
            <ac:spMk id="18" creationId="{B15FC0D5-41C6-730B-2214-8D748532A00E}"/>
          </ac:spMkLst>
        </pc:spChg>
        <pc:spChg chg="add del mod">
          <ac:chgData name="Raminder Kaur Robson" userId="20ceed71-7506-4319-b288-075d70baa3e1" providerId="ADAL" clId="{CB9C8BE3-8B96-4F09-AB12-DB228F77D9E5}" dt="2024-08-05T11:49:44.441" v="123" actId="20577"/>
          <ac:spMkLst>
            <pc:docMk/>
            <pc:sldMk cId="301726593" sldId="256"/>
            <ac:spMk id="19" creationId="{E118152C-78F8-AB05-E0BD-DEE46EE4F266}"/>
          </ac:spMkLst>
        </pc:spChg>
        <pc:spChg chg="add del">
          <ac:chgData name="Raminder Kaur Robson" userId="20ceed71-7506-4319-b288-075d70baa3e1" providerId="ADAL" clId="{CB9C8BE3-8B96-4F09-AB12-DB228F77D9E5}" dt="2024-08-05T11:41:02.391" v="15" actId="478"/>
          <ac:spMkLst>
            <pc:docMk/>
            <pc:sldMk cId="301726593" sldId="256"/>
            <ac:spMk id="30" creationId="{B0F61EA8-8FB0-CAD9-01FD-FCFDB8599E16}"/>
          </ac:spMkLst>
        </pc:spChg>
        <pc:spChg chg="mod">
          <ac:chgData name="Raminder Kaur Robson" userId="20ceed71-7506-4319-b288-075d70baa3e1" providerId="ADAL" clId="{CB9C8BE3-8B96-4F09-AB12-DB228F77D9E5}" dt="2024-08-05T11:44:48.338" v="48" actId="20577"/>
          <ac:spMkLst>
            <pc:docMk/>
            <pc:sldMk cId="301726593" sldId="256"/>
            <ac:spMk id="134" creationId="{C7E8F76C-AE3B-4F5A-BE2A-06974F0473E5}"/>
          </ac:spMkLst>
        </pc:spChg>
        <pc:spChg chg="mod">
          <ac:chgData name="Raminder Kaur Robson" userId="20ceed71-7506-4319-b288-075d70baa3e1" providerId="ADAL" clId="{CB9C8BE3-8B96-4F09-AB12-DB228F77D9E5}" dt="2024-08-05T11:44:25.664" v="41" actId="20577"/>
          <ac:spMkLst>
            <pc:docMk/>
            <pc:sldMk cId="301726593" sldId="256"/>
            <ac:spMk id="138" creationId="{1C20A26D-61D0-458C-9119-B56304FACCC2}"/>
          </ac:spMkLst>
        </pc:spChg>
        <pc:spChg chg="mod">
          <ac:chgData name="Raminder Kaur Robson" userId="20ceed71-7506-4319-b288-075d70baa3e1" providerId="ADAL" clId="{CB9C8BE3-8B96-4F09-AB12-DB228F77D9E5}" dt="2024-08-05T11:38:06.229" v="2" actId="1076"/>
          <ac:spMkLst>
            <pc:docMk/>
            <pc:sldMk cId="301726593" sldId="256"/>
            <ac:spMk id="148" creationId="{00000000-0000-0000-0000-000000000000}"/>
          </ac:spMkLst>
        </pc:spChg>
        <pc:spChg chg="mod">
          <ac:chgData name="Raminder Kaur Robson" userId="20ceed71-7506-4319-b288-075d70baa3e1" providerId="ADAL" clId="{CB9C8BE3-8B96-4F09-AB12-DB228F77D9E5}" dt="2024-08-05T11:44:07.297" v="37" actId="20577"/>
          <ac:spMkLst>
            <pc:docMk/>
            <pc:sldMk cId="301726593" sldId="256"/>
            <ac:spMk id="156" creationId="{401807E6-A797-8C35-0990-4C03062A239E}"/>
          </ac:spMkLst>
        </pc:spChg>
        <pc:spChg chg="del">
          <ac:chgData name="Raminder Kaur Robson" userId="20ceed71-7506-4319-b288-075d70baa3e1" providerId="ADAL" clId="{CB9C8BE3-8B96-4F09-AB12-DB228F77D9E5}" dt="2024-08-05T11:48:54.791" v="71" actId="478"/>
          <ac:spMkLst>
            <pc:docMk/>
            <pc:sldMk cId="301726593" sldId="256"/>
            <ac:spMk id="162" creationId="{DD29CA59-DFE7-4A71-822E-13ABBD36891F}"/>
          </ac:spMkLst>
        </pc:spChg>
        <pc:spChg chg="mod">
          <ac:chgData name="Raminder Kaur Robson" userId="20ceed71-7506-4319-b288-075d70baa3e1" providerId="ADAL" clId="{CB9C8BE3-8B96-4F09-AB12-DB228F77D9E5}" dt="2024-08-05T11:44:16.230" v="39" actId="20577"/>
          <ac:spMkLst>
            <pc:docMk/>
            <pc:sldMk cId="301726593" sldId="256"/>
            <ac:spMk id="191" creationId="{F3C45963-803E-45DD-8DF9-E93AF67CB34D}"/>
          </ac:spMkLst>
        </pc:spChg>
        <pc:spChg chg="add del">
          <ac:chgData name="Raminder Kaur Robson" userId="20ceed71-7506-4319-b288-075d70baa3e1" providerId="ADAL" clId="{CB9C8BE3-8B96-4F09-AB12-DB228F77D9E5}" dt="2024-08-05T11:41:01.794" v="14" actId="478"/>
          <ac:spMkLst>
            <pc:docMk/>
            <pc:sldMk cId="301726593" sldId="256"/>
            <ac:spMk id="223" creationId="{4236B988-4715-42E9-A587-1E860B71CDD6}"/>
          </ac:spMkLst>
        </pc:spChg>
        <pc:spChg chg="mod">
          <ac:chgData name="Raminder Kaur Robson" userId="20ceed71-7506-4319-b288-075d70baa3e1" providerId="ADAL" clId="{CB9C8BE3-8B96-4F09-AB12-DB228F77D9E5}" dt="2024-08-05T11:43:33.447" v="35" actId="122"/>
          <ac:spMkLst>
            <pc:docMk/>
            <pc:sldMk cId="301726593" sldId="256"/>
            <ac:spMk id="245" creationId="{AAD9E74E-D8A6-DD07-B8D4-608DB216D385}"/>
          </ac:spMkLst>
        </pc:spChg>
        <pc:spChg chg="del">
          <ac:chgData name="Raminder Kaur Robson" userId="20ceed71-7506-4319-b288-075d70baa3e1" providerId="ADAL" clId="{CB9C8BE3-8B96-4F09-AB12-DB228F77D9E5}" dt="2024-08-05T11:40:21.783" v="4" actId="478"/>
          <ac:spMkLst>
            <pc:docMk/>
            <pc:sldMk cId="301726593" sldId="256"/>
            <ac:spMk id="253" creationId="{AA57CA6F-9ADE-4BF4-AF02-D86C9FB546A1}"/>
          </ac:spMkLst>
        </pc:spChg>
        <pc:spChg chg="mod">
          <ac:chgData name="Raminder Kaur Robson" userId="20ceed71-7506-4319-b288-075d70baa3e1" providerId="ADAL" clId="{CB9C8BE3-8B96-4F09-AB12-DB228F77D9E5}" dt="2024-08-05T11:42:22.659" v="20" actId="20577"/>
          <ac:spMkLst>
            <pc:docMk/>
            <pc:sldMk cId="301726593" sldId="256"/>
            <ac:spMk id="410" creationId="{00000000-0000-0000-0000-000000000000}"/>
          </ac:spMkLst>
        </pc:spChg>
        <pc:cxnChg chg="del">
          <ac:chgData name="Raminder Kaur Robson" userId="20ceed71-7506-4319-b288-075d70baa3e1" providerId="ADAL" clId="{CB9C8BE3-8B96-4F09-AB12-DB228F77D9E5}" dt="2024-08-05T11:48:57.044" v="72" actId="478"/>
          <ac:cxnSpMkLst>
            <pc:docMk/>
            <pc:sldMk cId="301726593" sldId="256"/>
            <ac:cxnSpMk id="201" creationId="{44E6935F-A2CC-47A7-B08F-ABC46EBD7CC1}"/>
          </ac:cxnSpMkLst>
        </pc:cxnChg>
        <pc:cxnChg chg="mod">
          <ac:chgData name="Raminder Kaur Robson" userId="20ceed71-7506-4319-b288-075d70baa3e1" providerId="ADAL" clId="{CB9C8BE3-8B96-4F09-AB12-DB228F77D9E5}" dt="2024-08-05T11:49:06.149" v="74" actId="1076"/>
          <ac:cxnSpMkLst>
            <pc:docMk/>
            <pc:sldMk cId="301726593" sldId="256"/>
            <ac:cxnSpMk id="206" creationId="{DB22C861-EDF4-45BD-98A4-DB2A79068831}"/>
          </ac:cxnSpMkLst>
        </pc:cxnChg>
        <pc:cxnChg chg="add del">
          <ac:chgData name="Raminder Kaur Robson" userId="20ceed71-7506-4319-b288-075d70baa3e1" providerId="ADAL" clId="{CB9C8BE3-8B96-4F09-AB12-DB228F77D9E5}" dt="2024-08-05T11:41:09.519" v="17" actId="478"/>
          <ac:cxnSpMkLst>
            <pc:docMk/>
            <pc:sldMk cId="301726593" sldId="256"/>
            <ac:cxnSpMk id="333" creationId="{9059AD70-B68F-837A-FCC8-3607707B0595}"/>
          </ac:cxnSpMkLst>
        </pc:cxnChg>
        <pc:cxnChg chg="add del">
          <ac:chgData name="Raminder Kaur Robson" userId="20ceed71-7506-4319-b288-075d70baa3e1" providerId="ADAL" clId="{CB9C8BE3-8B96-4F09-AB12-DB228F77D9E5}" dt="2024-08-05T11:40:40.394" v="9" actId="478"/>
          <ac:cxnSpMkLst>
            <pc:docMk/>
            <pc:sldMk cId="301726593" sldId="256"/>
            <ac:cxnSpMk id="336" creationId="{9C84DB35-E17A-440F-87E6-138E578DB8D7}"/>
          </ac:cxnSpMkLst>
        </pc:cxnChg>
      </pc:sldChg>
    </pc:docChg>
  </pc:docChgLst>
  <pc:docChgLst>
    <pc:chgData name="L Rolleston" userId="S::lrolleston@stmichaelscs.org::8c253109-a705-4211-8676-5103361b7bff" providerId="AD" clId="Web-{BA2D67DC-8B4D-2AF3-AECA-65F8BFE61CEB}"/>
    <pc:docChg chg="modSld">
      <pc:chgData name="L Rolleston" userId="S::lrolleston@stmichaelscs.org::8c253109-a705-4211-8676-5103361b7bff" providerId="AD" clId="Web-{BA2D67DC-8B4D-2AF3-AECA-65F8BFE61CEB}" dt="2024-07-09T14:48:04.618" v="75" actId="1076"/>
      <pc:docMkLst>
        <pc:docMk/>
      </pc:docMkLst>
      <pc:sldChg chg="modSp">
        <pc:chgData name="L Rolleston" userId="S::lrolleston@stmichaelscs.org::8c253109-a705-4211-8676-5103361b7bff" providerId="AD" clId="Web-{BA2D67DC-8B4D-2AF3-AECA-65F8BFE61CEB}" dt="2024-07-09T14:48:04.618" v="75" actId="1076"/>
        <pc:sldMkLst>
          <pc:docMk/>
          <pc:sldMk cId="301726593" sldId="256"/>
        </pc:sldMkLst>
        <pc:spChg chg="mod">
          <ac:chgData name="L Rolleston" userId="S::lrolleston@stmichaelscs.org::8c253109-a705-4211-8676-5103361b7bff" providerId="AD" clId="Web-{BA2D67DC-8B4D-2AF3-AECA-65F8BFE61CEB}" dt="2024-07-09T14:44:31.253" v="17" actId="20577"/>
          <ac:spMkLst>
            <pc:docMk/>
            <pc:sldMk cId="301726593" sldId="256"/>
            <ac:spMk id="138" creationId="{1C20A26D-61D0-458C-9119-B56304FACCC2}"/>
          </ac:spMkLst>
        </pc:spChg>
        <pc:spChg chg="mod">
          <ac:chgData name="L Rolleston" userId="S::lrolleston@stmichaelscs.org::8c253109-a705-4211-8676-5103361b7bff" providerId="AD" clId="Web-{BA2D67DC-8B4D-2AF3-AECA-65F8BFE61CEB}" dt="2024-07-09T14:44:26.659" v="6" actId="20577"/>
          <ac:spMkLst>
            <pc:docMk/>
            <pc:sldMk cId="301726593" sldId="256"/>
            <ac:spMk id="156" creationId="{401807E6-A797-8C35-0990-4C03062A239E}"/>
          </ac:spMkLst>
        </pc:spChg>
        <pc:spChg chg="mod">
          <ac:chgData name="L Rolleston" userId="S::lrolleston@stmichaelscs.org::8c253109-a705-4211-8676-5103361b7bff" providerId="AD" clId="Web-{BA2D67DC-8B4D-2AF3-AECA-65F8BFE61CEB}" dt="2024-07-09T14:47:21.945" v="74" actId="1076"/>
          <ac:spMkLst>
            <pc:docMk/>
            <pc:sldMk cId="301726593" sldId="256"/>
            <ac:spMk id="179" creationId="{D38A2238-998A-4BA2-95D4-1D31021866B3}"/>
          </ac:spMkLst>
        </pc:spChg>
        <pc:spChg chg="mod">
          <ac:chgData name="L Rolleston" userId="S::lrolleston@stmichaelscs.org::8c253109-a705-4211-8676-5103361b7bff" providerId="AD" clId="Web-{BA2D67DC-8B4D-2AF3-AECA-65F8BFE61CEB}" dt="2024-07-09T14:48:04.618" v="75" actId="1076"/>
          <ac:spMkLst>
            <pc:docMk/>
            <pc:sldMk cId="301726593" sldId="256"/>
            <ac:spMk id="186" creationId="{A4F48FFC-8E8C-430C-8341-57A7366825FF}"/>
          </ac:spMkLst>
        </pc:spChg>
        <pc:spChg chg="mod">
          <ac:chgData name="L Rolleston" userId="S::lrolleston@stmichaelscs.org::8c253109-a705-4211-8676-5103361b7bff" providerId="AD" clId="Web-{BA2D67DC-8B4D-2AF3-AECA-65F8BFE61CEB}" dt="2024-07-09T14:45:09.879" v="23" actId="20577"/>
          <ac:spMkLst>
            <pc:docMk/>
            <pc:sldMk cId="301726593" sldId="256"/>
            <ac:spMk id="191" creationId="{F3C45963-803E-45DD-8DF9-E93AF67CB34D}"/>
          </ac:spMkLst>
        </pc:spChg>
        <pc:spChg chg="mod">
          <ac:chgData name="L Rolleston" userId="S::lrolleston@stmichaelscs.org::8c253109-a705-4211-8676-5103361b7bff" providerId="AD" clId="Web-{BA2D67DC-8B4D-2AF3-AECA-65F8BFE61CEB}" dt="2024-07-09T14:47:10.538" v="71"/>
          <ac:spMkLst>
            <pc:docMk/>
            <pc:sldMk cId="301726593" sldId="256"/>
            <ac:spMk id="197" creationId="{69F92536-CCAA-47F0-B178-A4B2536FB045}"/>
          </ac:spMkLst>
        </pc:spChg>
        <pc:spChg chg="mod">
          <ac:chgData name="L Rolleston" userId="S::lrolleston@stmichaelscs.org::8c253109-a705-4211-8676-5103361b7bff" providerId="AD" clId="Web-{BA2D67DC-8B4D-2AF3-AECA-65F8BFE61CEB}" dt="2024-07-09T14:45:51.865" v="50" actId="1076"/>
          <ac:spMkLst>
            <pc:docMk/>
            <pc:sldMk cId="301726593" sldId="256"/>
            <ac:spMk id="228" creationId="{1CBA6D98-1908-4B06-A60B-E98D9A1354F7}"/>
          </ac:spMkLst>
        </pc:spChg>
        <pc:spChg chg="mod">
          <ac:chgData name="L Rolleston" userId="S::lrolleston@stmichaelscs.org::8c253109-a705-4211-8676-5103361b7bff" providerId="AD" clId="Web-{BA2D67DC-8B4D-2AF3-AECA-65F8BFE61CEB}" dt="2024-07-09T14:46:08.396" v="55" actId="1076"/>
          <ac:spMkLst>
            <pc:docMk/>
            <pc:sldMk cId="301726593" sldId="256"/>
            <ac:spMk id="251" creationId="{5B1DD6E4-1A9D-4F73-8523-8AE67A93270B}"/>
          </ac:spMkLst>
        </pc:spChg>
        <pc:spChg chg="mod">
          <ac:chgData name="L Rolleston" userId="S::lrolleston@stmichaelscs.org::8c253109-a705-4211-8676-5103361b7bff" providerId="AD" clId="Web-{BA2D67DC-8B4D-2AF3-AECA-65F8BFE61CEB}" dt="2024-07-09T14:46:12.021" v="57" actId="20577"/>
          <ac:spMkLst>
            <pc:docMk/>
            <pc:sldMk cId="301726593" sldId="256"/>
            <ac:spMk id="257" creationId="{4CDB5823-10E8-4949-85BB-98439ABEC0D8}"/>
          </ac:spMkLst>
        </pc:spChg>
        <pc:spChg chg="mod">
          <ac:chgData name="L Rolleston" userId="S::lrolleston@stmichaelscs.org::8c253109-a705-4211-8676-5103361b7bff" providerId="AD" clId="Web-{BA2D67DC-8B4D-2AF3-AECA-65F8BFE61CEB}" dt="2024-07-09T14:45:19.130" v="25" actId="20577"/>
          <ac:spMkLst>
            <pc:docMk/>
            <pc:sldMk cId="301726593" sldId="256"/>
            <ac:spMk id="342" creationId="{A1DE5B6C-7C70-4FC1-9B93-78DB7582D403}"/>
          </ac:spMkLst>
        </pc:spChg>
      </pc:sldChg>
    </pc:docChg>
  </pc:docChgLst>
  <pc:docChgLst>
    <pc:chgData clId="Web-{BBCC54B3-198B-5DF1-3C24-1A3437A62F20}"/>
    <pc:docChg chg="modSld">
      <pc:chgData name="" userId="" providerId="" clId="Web-{BBCC54B3-198B-5DF1-3C24-1A3437A62F20}" dt="2024-07-09T09:21:17.678" v="0"/>
      <pc:docMkLst>
        <pc:docMk/>
      </pc:docMkLst>
      <pc:sldChg chg="delSp">
        <pc:chgData name="" userId="" providerId="" clId="Web-{BBCC54B3-198B-5DF1-3C24-1A3437A62F20}" dt="2024-07-09T09:21:17.678" v="0"/>
        <pc:sldMkLst>
          <pc:docMk/>
          <pc:sldMk cId="301726593" sldId="256"/>
        </pc:sldMkLst>
        <pc:spChg chg="del">
          <ac:chgData name="" userId="" providerId="" clId="Web-{BBCC54B3-198B-5DF1-3C24-1A3437A62F20}" dt="2024-07-09T09:21:17.678" v="0"/>
          <ac:spMkLst>
            <pc:docMk/>
            <pc:sldMk cId="301726593" sldId="256"/>
            <ac:spMk id="218" creationId="{0B83091D-6A5A-4887-A636-5A82F09C2321}"/>
          </ac:spMkLst>
        </pc:spChg>
      </pc:sldChg>
    </pc:docChg>
  </pc:docChgLst>
  <pc:docChgLst>
    <pc:chgData name="V Badea" userId="S::vbadae@stmichaelscs.org::46fb0019-b154-4228-8289-aa6256cfe18b" providerId="AD" clId="Web-{2EF49F55-871E-2DC3-0594-247DB24C0C36}"/>
    <pc:docChg chg="modSld">
      <pc:chgData name="V Badea" userId="S::vbadae@stmichaelscs.org::46fb0019-b154-4228-8289-aa6256cfe18b" providerId="AD" clId="Web-{2EF49F55-871E-2DC3-0594-247DB24C0C36}" dt="2024-09-04T10:09:33.271" v="5" actId="1076"/>
      <pc:docMkLst>
        <pc:docMk/>
      </pc:docMkLst>
      <pc:sldChg chg="modSp">
        <pc:chgData name="V Badea" userId="S::vbadae@stmichaelscs.org::46fb0019-b154-4228-8289-aa6256cfe18b" providerId="AD" clId="Web-{2EF49F55-871E-2DC3-0594-247DB24C0C36}" dt="2024-09-04T10:09:33.271" v="5" actId="1076"/>
        <pc:sldMkLst>
          <pc:docMk/>
          <pc:sldMk cId="301726593" sldId="256"/>
        </pc:sldMkLst>
        <pc:spChg chg="mod">
          <ac:chgData name="V Badea" userId="S::vbadae@stmichaelscs.org::46fb0019-b154-4228-8289-aa6256cfe18b" providerId="AD" clId="Web-{2EF49F55-871E-2DC3-0594-247DB24C0C36}" dt="2024-09-04T10:09:33.271" v="5" actId="1076"/>
          <ac:spMkLst>
            <pc:docMk/>
            <pc:sldMk cId="301726593" sldId="256"/>
            <ac:spMk id="83" creationId="{560EBA4B-8AEC-D046-B76B-ED0FD5A6C7DD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30C68B-5406-44B5-80E3-2FC6DD1CB92B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44573B-4EF2-49FB-9999-B2FD835059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63297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44573B-4EF2-49FB-9999-B2FD8350597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15273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7DB44-C37A-48DC-A2F6-1B5CDD71949D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9B950-FA48-457B-A0D1-5FFC314D8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06890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7DB44-C37A-48DC-A2F6-1B5CDD71949D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9B950-FA48-457B-A0D1-5FFC314D8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7901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7DB44-C37A-48DC-A2F6-1B5CDD71949D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9B950-FA48-457B-A0D1-5FFC314D8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1363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7DB44-C37A-48DC-A2F6-1B5CDD71949D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9B950-FA48-457B-A0D1-5FFC314D8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21803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7DB44-C37A-48DC-A2F6-1B5CDD71949D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9B950-FA48-457B-A0D1-5FFC314D8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0371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7DB44-C37A-48DC-A2F6-1B5CDD71949D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9B950-FA48-457B-A0D1-5FFC314D8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7639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7DB44-C37A-48DC-A2F6-1B5CDD71949D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9B950-FA48-457B-A0D1-5FFC314D8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71157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7DB44-C37A-48DC-A2F6-1B5CDD71949D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9B950-FA48-457B-A0D1-5FFC314D8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3818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7DB44-C37A-48DC-A2F6-1B5CDD71949D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9B950-FA48-457B-A0D1-5FFC314D8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057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7DB44-C37A-48DC-A2F6-1B5CDD71949D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9B950-FA48-457B-A0D1-5FFC314D8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87852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7DB44-C37A-48DC-A2F6-1B5CDD71949D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A9B950-FA48-457B-A0D1-5FFC314D8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04864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F7DB44-C37A-48DC-A2F6-1B5CDD71949D}" type="datetimeFigureOut">
              <a:rPr lang="en-GB" smtClean="0"/>
              <a:t>04/09/2024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A9B950-FA48-457B-A0D1-5FFC314D8B8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87650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1.png"/><Relationship Id="rId3" Type="http://schemas.openxmlformats.org/officeDocument/2006/relationships/image" Target="../media/image1.png"/><Relationship Id="rId7" Type="http://schemas.openxmlformats.org/officeDocument/2006/relationships/image" Target="../media/image5.svg"/><Relationship Id="rId12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png"/><Relationship Id="rId5" Type="http://schemas.openxmlformats.org/officeDocument/2006/relationships/image" Target="../media/image3.jpe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png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Picture 61">
            <a:extLst>
              <a:ext uri="{FF2B5EF4-FFF2-40B4-BE49-F238E27FC236}">
                <a16:creationId xmlns:a16="http://schemas.microsoft.com/office/drawing/2014/main" id="{286796A5-C842-4239-BE79-64813FF6F76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509639" y="7741194"/>
            <a:ext cx="612162" cy="778276"/>
          </a:xfrm>
          <a:prstGeom prst="rect">
            <a:avLst/>
          </a:prstGeom>
        </p:spPr>
      </p:pic>
      <p:pic>
        <p:nvPicPr>
          <p:cNvPr id="58" name="Picture 57">
            <a:extLst>
              <a:ext uri="{FF2B5EF4-FFF2-40B4-BE49-F238E27FC236}">
                <a16:creationId xmlns:a16="http://schemas.microsoft.com/office/drawing/2014/main" id="{E2E77B40-C23A-4768-B4B6-DEE25438BD8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67377" y="4984658"/>
            <a:ext cx="753589" cy="490646"/>
          </a:xfrm>
          <a:prstGeom prst="rect">
            <a:avLst/>
          </a:prstGeom>
        </p:spPr>
      </p:pic>
      <p:sp>
        <p:nvSpPr>
          <p:cNvPr id="22" name="Triangle 45">
            <a:extLst>
              <a:ext uri="{FF2B5EF4-FFF2-40B4-BE49-F238E27FC236}">
                <a16:creationId xmlns:a16="http://schemas.microsoft.com/office/drawing/2014/main" id="{B85D31BE-9BE0-3341-86C3-0BFD563EAA1B}"/>
              </a:ext>
            </a:extLst>
          </p:cNvPr>
          <p:cNvSpPr/>
          <p:nvPr/>
        </p:nvSpPr>
        <p:spPr>
          <a:xfrm rot="16200000">
            <a:off x="1460632" y="2118563"/>
            <a:ext cx="1111685" cy="581897"/>
          </a:xfrm>
          <a:prstGeom prst="triangle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76" name="Straight Connector 175"/>
          <p:cNvCxnSpPr>
            <a:endCxn id="5" idx="3"/>
          </p:cNvCxnSpPr>
          <p:nvPr/>
        </p:nvCxnSpPr>
        <p:spPr>
          <a:xfrm>
            <a:off x="2184392" y="11152601"/>
            <a:ext cx="6371162" cy="10495"/>
          </a:xfrm>
          <a:prstGeom prst="line">
            <a:avLst/>
          </a:prstGeom>
          <a:ln w="28575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4" name="Rectangle 143"/>
          <p:cNvSpPr/>
          <p:nvPr/>
        </p:nvSpPr>
        <p:spPr>
          <a:xfrm>
            <a:off x="0" y="60003"/>
            <a:ext cx="9601200" cy="621630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8" name="Rectangle 147"/>
          <p:cNvSpPr/>
          <p:nvPr/>
        </p:nvSpPr>
        <p:spPr>
          <a:xfrm>
            <a:off x="-13458" y="12254362"/>
            <a:ext cx="9645455" cy="55226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7" name="Straight Connector 146"/>
          <p:cNvCxnSpPr>
            <a:cxnSpLocks/>
          </p:cNvCxnSpPr>
          <p:nvPr/>
        </p:nvCxnSpPr>
        <p:spPr>
          <a:xfrm>
            <a:off x="5276960" y="71424"/>
            <a:ext cx="5711" cy="614286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4" name="TextBox 153"/>
          <p:cNvSpPr txBox="1"/>
          <p:nvPr/>
        </p:nvSpPr>
        <p:spPr>
          <a:xfrm>
            <a:off x="5192277" y="178539"/>
            <a:ext cx="319273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GB" sz="2000" b="1" dirty="0"/>
              <a:t>St Michael’s Catholic School </a:t>
            </a:r>
          </a:p>
        </p:txBody>
      </p:sp>
      <p:sp>
        <p:nvSpPr>
          <p:cNvPr id="153" name="AutoShape 8" descr="Image result for ferryhill business and enterprise college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157" name="Rectangle 156"/>
          <p:cNvSpPr/>
          <p:nvPr/>
        </p:nvSpPr>
        <p:spPr>
          <a:xfrm>
            <a:off x="-42189" y="32151"/>
            <a:ext cx="5335756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3600" b="1" dirty="0"/>
              <a:t>Year 9 LEARNING JOURNEY</a:t>
            </a:r>
          </a:p>
        </p:txBody>
      </p:sp>
      <p:cxnSp>
        <p:nvCxnSpPr>
          <p:cNvPr id="160" name="Straight Connector 159"/>
          <p:cNvCxnSpPr/>
          <p:nvPr/>
        </p:nvCxnSpPr>
        <p:spPr>
          <a:xfrm flipV="1">
            <a:off x="3538898" y="2085666"/>
            <a:ext cx="268055" cy="4237"/>
          </a:xfrm>
          <a:prstGeom prst="line">
            <a:avLst/>
          </a:prstGeom>
          <a:ln w="19050">
            <a:solidFill>
              <a:schemeClr val="bg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5" name="Rectangle 404"/>
          <p:cNvSpPr/>
          <p:nvPr/>
        </p:nvSpPr>
        <p:spPr>
          <a:xfrm>
            <a:off x="292585" y="1692880"/>
            <a:ext cx="1454282" cy="1631216"/>
          </a:xfrm>
          <a:prstGeom prst="rect">
            <a:avLst/>
          </a:prstGeom>
          <a:ln w="38100" cap="rnd">
            <a:solidFill>
              <a:srgbClr val="007AC3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sz="2000" dirty="0"/>
              <a:t>Year 10</a:t>
            </a:r>
          </a:p>
          <a:p>
            <a:pPr algn="ctr"/>
            <a:r>
              <a:rPr lang="en-GB" sz="2000" dirty="0"/>
              <a:t>Combined or triple science courses</a:t>
            </a:r>
            <a:endParaRPr lang="en-GB" sz="800" dirty="0"/>
          </a:p>
        </p:txBody>
      </p:sp>
      <p:sp>
        <p:nvSpPr>
          <p:cNvPr id="410" name="TextBox 409"/>
          <p:cNvSpPr txBox="1"/>
          <p:nvPr/>
        </p:nvSpPr>
        <p:spPr>
          <a:xfrm>
            <a:off x="373923" y="12246401"/>
            <a:ext cx="8996687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1600" i="1" dirty="0"/>
              <a:t>Department Intent:</a:t>
            </a:r>
            <a:r>
              <a:rPr lang="en-GB" sz="1600" b="1" i="1" dirty="0"/>
              <a:t> To enable students to make evidence based, ethical and moral decisions so 							they can develop their scientific knowledge and skills</a:t>
            </a:r>
            <a:endParaRPr lang="en-GB" sz="1600" b="1" dirty="0"/>
          </a:p>
          <a:p>
            <a:r>
              <a:rPr lang="en-GB" sz="1600" dirty="0">
                <a:ea typeface="+mn-lt"/>
                <a:cs typeface="+mn-lt"/>
              </a:rPr>
              <a:t>. </a:t>
            </a:r>
          </a:p>
        </p:txBody>
      </p:sp>
      <p:grpSp>
        <p:nvGrpSpPr>
          <p:cNvPr id="1072" name="Group 1071"/>
          <p:cNvGrpSpPr>
            <a:grpSpLocks noChangeAspect="1"/>
          </p:cNvGrpSpPr>
          <p:nvPr/>
        </p:nvGrpSpPr>
        <p:grpSpPr>
          <a:xfrm>
            <a:off x="968815" y="2073396"/>
            <a:ext cx="8063034" cy="9398749"/>
            <a:chOff x="663521" y="2091597"/>
            <a:chExt cx="8063034" cy="9398749"/>
          </a:xfrm>
        </p:grpSpPr>
        <p:grpSp>
          <p:nvGrpSpPr>
            <p:cNvPr id="1069" name="Group 1068"/>
            <p:cNvGrpSpPr/>
            <p:nvPr/>
          </p:nvGrpSpPr>
          <p:grpSpPr>
            <a:xfrm>
              <a:off x="663521" y="2091597"/>
              <a:ext cx="8063034" cy="9398749"/>
              <a:chOff x="663521" y="2091597"/>
              <a:chExt cx="8063034" cy="9398749"/>
            </a:xfrm>
          </p:grpSpPr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361D24CC-941E-4C47-B0EC-E144352A4A74}"/>
                  </a:ext>
                </a:extLst>
              </p:cNvPr>
              <p:cNvSpPr/>
              <p:nvPr/>
            </p:nvSpPr>
            <p:spPr>
              <a:xfrm>
                <a:off x="1888901" y="10872247"/>
                <a:ext cx="6361359" cy="618099"/>
              </a:xfrm>
              <a:prstGeom prst="rect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Rectangle 20">
                <a:extLst>
                  <a:ext uri="{FF2B5EF4-FFF2-40B4-BE49-F238E27FC236}">
                    <a16:creationId xmlns:a16="http://schemas.microsoft.com/office/drawing/2014/main" id="{6B5CF508-9F97-7344-A588-8737134FC758}"/>
                  </a:ext>
                </a:extLst>
              </p:cNvPr>
              <p:cNvSpPr/>
              <p:nvPr/>
            </p:nvSpPr>
            <p:spPr>
              <a:xfrm>
                <a:off x="1984661" y="2091597"/>
                <a:ext cx="5610772" cy="605605"/>
              </a:xfrm>
              <a:prstGeom prst="rect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1" name="Rectangle 140">
                <a:extLst>
                  <a:ext uri="{FF2B5EF4-FFF2-40B4-BE49-F238E27FC236}">
                    <a16:creationId xmlns:a16="http://schemas.microsoft.com/office/drawing/2014/main" id="{4ED9223C-B305-724C-860B-8788F8ED72BC}"/>
                  </a:ext>
                </a:extLst>
              </p:cNvPr>
              <p:cNvSpPr/>
              <p:nvPr/>
            </p:nvSpPr>
            <p:spPr>
              <a:xfrm>
                <a:off x="1753829" y="4341211"/>
                <a:ext cx="5909338" cy="603238"/>
              </a:xfrm>
              <a:custGeom>
                <a:avLst/>
                <a:gdLst>
                  <a:gd name="connsiteX0" fmla="*/ 0 w 5909338"/>
                  <a:gd name="connsiteY0" fmla="*/ 0 h 642380"/>
                  <a:gd name="connsiteX1" fmla="*/ 5909338 w 5909338"/>
                  <a:gd name="connsiteY1" fmla="*/ 0 h 642380"/>
                  <a:gd name="connsiteX2" fmla="*/ 5909338 w 5909338"/>
                  <a:gd name="connsiteY2" fmla="*/ 642380 h 642380"/>
                  <a:gd name="connsiteX3" fmla="*/ 0 w 5909338"/>
                  <a:gd name="connsiteY3" fmla="*/ 642380 h 642380"/>
                  <a:gd name="connsiteX4" fmla="*/ 0 w 5909338"/>
                  <a:gd name="connsiteY4" fmla="*/ 0 h 642380"/>
                  <a:gd name="connsiteX0" fmla="*/ 0 w 5909338"/>
                  <a:gd name="connsiteY0" fmla="*/ 0 h 642380"/>
                  <a:gd name="connsiteX1" fmla="*/ 5909338 w 5909338"/>
                  <a:gd name="connsiteY1" fmla="*/ 0 h 642380"/>
                  <a:gd name="connsiteX2" fmla="*/ 5909338 w 5909338"/>
                  <a:gd name="connsiteY2" fmla="*/ 637185 h 642380"/>
                  <a:gd name="connsiteX3" fmla="*/ 0 w 5909338"/>
                  <a:gd name="connsiteY3" fmla="*/ 642380 h 642380"/>
                  <a:gd name="connsiteX4" fmla="*/ 0 w 5909338"/>
                  <a:gd name="connsiteY4" fmla="*/ 0 h 642380"/>
                  <a:gd name="connsiteX0" fmla="*/ 0 w 5909338"/>
                  <a:gd name="connsiteY0" fmla="*/ 0 h 642381"/>
                  <a:gd name="connsiteX1" fmla="*/ 5909338 w 5909338"/>
                  <a:gd name="connsiteY1" fmla="*/ 0 h 642381"/>
                  <a:gd name="connsiteX2" fmla="*/ 5831406 w 5909338"/>
                  <a:gd name="connsiteY2" fmla="*/ 642381 h 642381"/>
                  <a:gd name="connsiteX3" fmla="*/ 0 w 5909338"/>
                  <a:gd name="connsiteY3" fmla="*/ 642380 h 642381"/>
                  <a:gd name="connsiteX4" fmla="*/ 0 w 5909338"/>
                  <a:gd name="connsiteY4" fmla="*/ 0 h 642381"/>
                  <a:gd name="connsiteX0" fmla="*/ 0 w 5909338"/>
                  <a:gd name="connsiteY0" fmla="*/ 0 h 652772"/>
                  <a:gd name="connsiteX1" fmla="*/ 5909338 w 5909338"/>
                  <a:gd name="connsiteY1" fmla="*/ 0 h 652772"/>
                  <a:gd name="connsiteX2" fmla="*/ 5826211 w 5909338"/>
                  <a:gd name="connsiteY2" fmla="*/ 652772 h 652772"/>
                  <a:gd name="connsiteX3" fmla="*/ 0 w 5909338"/>
                  <a:gd name="connsiteY3" fmla="*/ 642380 h 652772"/>
                  <a:gd name="connsiteX4" fmla="*/ 0 w 5909338"/>
                  <a:gd name="connsiteY4" fmla="*/ 0 h 65277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5909338" h="652772">
                    <a:moveTo>
                      <a:pt x="0" y="0"/>
                    </a:moveTo>
                    <a:lnTo>
                      <a:pt x="5909338" y="0"/>
                    </a:lnTo>
                    <a:lnTo>
                      <a:pt x="5826211" y="652772"/>
                    </a:lnTo>
                    <a:lnTo>
                      <a:pt x="0" y="642380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" name="Block Arc 3">
                <a:extLst>
                  <a:ext uri="{FF2B5EF4-FFF2-40B4-BE49-F238E27FC236}">
                    <a16:creationId xmlns:a16="http://schemas.microsoft.com/office/drawing/2014/main" id="{D2F97453-494C-5746-8E17-4A67EE1BF309}"/>
                  </a:ext>
                </a:extLst>
              </p:cNvPr>
              <p:cNvSpPr/>
              <p:nvPr/>
            </p:nvSpPr>
            <p:spPr>
              <a:xfrm rot="16200000">
                <a:off x="-52573" y="9504581"/>
                <a:ext cx="2812632" cy="1144154"/>
              </a:xfrm>
              <a:custGeom>
                <a:avLst/>
                <a:gdLst>
                  <a:gd name="connsiteX0" fmla="*/ 3 w 2780712"/>
                  <a:gd name="connsiteY0" fmla="*/ 1094551 h 2184400"/>
                  <a:gd name="connsiteX1" fmla="*/ 831534 w 2780712"/>
                  <a:gd name="connsiteY1" fmla="*/ 92104 h 2184400"/>
                  <a:gd name="connsiteX2" fmla="*/ 1997384 w 2780712"/>
                  <a:gd name="connsiteY2" fmla="*/ 109596 h 2184400"/>
                  <a:gd name="connsiteX3" fmla="*/ 2778379 w 2780712"/>
                  <a:gd name="connsiteY3" fmla="*/ 1155438 h 2184400"/>
                  <a:gd name="connsiteX4" fmla="*/ 2162223 w 2780712"/>
                  <a:gd name="connsiteY4" fmla="*/ 1127366 h 2184400"/>
                  <a:gd name="connsiteX5" fmla="*/ 1665158 w 2780712"/>
                  <a:gd name="connsiteY5" fmla="*/ 647374 h 2184400"/>
                  <a:gd name="connsiteX6" fmla="*/ 1138901 w 2780712"/>
                  <a:gd name="connsiteY6" fmla="*/ 642184 h 2184400"/>
                  <a:gd name="connsiteX7" fmla="*/ 616375 w 2780712"/>
                  <a:gd name="connsiteY7" fmla="*/ 1093509 h 2184400"/>
                  <a:gd name="connsiteX8" fmla="*/ 3 w 2780712"/>
                  <a:gd name="connsiteY8" fmla="*/ 1094551 h 2184400"/>
                  <a:gd name="connsiteX0" fmla="*/ 3 w 2834387"/>
                  <a:gd name="connsiteY0" fmla="*/ 1105859 h 1140427"/>
                  <a:gd name="connsiteX1" fmla="*/ 831534 w 2834387"/>
                  <a:gd name="connsiteY1" fmla="*/ 103412 h 1140427"/>
                  <a:gd name="connsiteX2" fmla="*/ 1997384 w 2834387"/>
                  <a:gd name="connsiteY2" fmla="*/ 120904 h 1140427"/>
                  <a:gd name="connsiteX3" fmla="*/ 2832970 w 2834387"/>
                  <a:gd name="connsiteY3" fmla="*/ 1125803 h 1140427"/>
                  <a:gd name="connsiteX4" fmla="*/ 2162223 w 2834387"/>
                  <a:gd name="connsiteY4" fmla="*/ 1138674 h 1140427"/>
                  <a:gd name="connsiteX5" fmla="*/ 1665158 w 2834387"/>
                  <a:gd name="connsiteY5" fmla="*/ 658682 h 1140427"/>
                  <a:gd name="connsiteX6" fmla="*/ 1138901 w 2834387"/>
                  <a:gd name="connsiteY6" fmla="*/ 653492 h 1140427"/>
                  <a:gd name="connsiteX7" fmla="*/ 616375 w 2834387"/>
                  <a:gd name="connsiteY7" fmla="*/ 1104817 h 1140427"/>
                  <a:gd name="connsiteX8" fmla="*/ 3 w 2834387"/>
                  <a:gd name="connsiteY8" fmla="*/ 1105859 h 1140427"/>
                  <a:gd name="connsiteX0" fmla="*/ 3 w 2834578"/>
                  <a:gd name="connsiteY0" fmla="*/ 1109586 h 1144154"/>
                  <a:gd name="connsiteX1" fmla="*/ 831534 w 2834578"/>
                  <a:gd name="connsiteY1" fmla="*/ 107139 h 1144154"/>
                  <a:gd name="connsiteX2" fmla="*/ 2064059 w 2834578"/>
                  <a:gd name="connsiteY2" fmla="*/ 143681 h 1144154"/>
                  <a:gd name="connsiteX3" fmla="*/ 2832970 w 2834578"/>
                  <a:gd name="connsiteY3" fmla="*/ 1129530 h 1144154"/>
                  <a:gd name="connsiteX4" fmla="*/ 2162223 w 2834578"/>
                  <a:gd name="connsiteY4" fmla="*/ 1142401 h 1144154"/>
                  <a:gd name="connsiteX5" fmla="*/ 1665158 w 2834578"/>
                  <a:gd name="connsiteY5" fmla="*/ 662409 h 1144154"/>
                  <a:gd name="connsiteX6" fmla="*/ 1138901 w 2834578"/>
                  <a:gd name="connsiteY6" fmla="*/ 657219 h 1144154"/>
                  <a:gd name="connsiteX7" fmla="*/ 616375 w 2834578"/>
                  <a:gd name="connsiteY7" fmla="*/ 1108544 h 1144154"/>
                  <a:gd name="connsiteX8" fmla="*/ 3 w 2834578"/>
                  <a:gd name="connsiteY8" fmla="*/ 1109586 h 114415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834578" h="1144154">
                    <a:moveTo>
                      <a:pt x="3" y="1109586"/>
                    </a:moveTo>
                    <a:cubicBezTo>
                      <a:pt x="-1187" y="675285"/>
                      <a:pt x="487525" y="268123"/>
                      <a:pt x="831534" y="107139"/>
                    </a:cubicBezTo>
                    <a:cubicBezTo>
                      <a:pt x="1175543" y="-53845"/>
                      <a:pt x="1730486" y="-26718"/>
                      <a:pt x="2064059" y="143681"/>
                    </a:cubicBezTo>
                    <a:cubicBezTo>
                      <a:pt x="2397632" y="314080"/>
                      <a:pt x="2865495" y="688987"/>
                      <a:pt x="2832970" y="1129530"/>
                    </a:cubicBezTo>
                    <a:cubicBezTo>
                      <a:pt x="2627585" y="1120173"/>
                      <a:pt x="2367608" y="1151758"/>
                      <a:pt x="2162223" y="1142401"/>
                    </a:cubicBezTo>
                    <a:cubicBezTo>
                      <a:pt x="2187535" y="932414"/>
                      <a:pt x="1985346" y="737169"/>
                      <a:pt x="1665158" y="662409"/>
                    </a:cubicBezTo>
                    <a:cubicBezTo>
                      <a:pt x="1496111" y="622938"/>
                      <a:pt x="1309920" y="621102"/>
                      <a:pt x="1138901" y="657219"/>
                    </a:cubicBezTo>
                    <a:cubicBezTo>
                      <a:pt x="825547" y="723395"/>
                      <a:pt x="615464" y="904852"/>
                      <a:pt x="616375" y="1108544"/>
                    </a:cubicBezTo>
                    <a:lnTo>
                      <a:pt x="3" y="1109586"/>
                    </a:ln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" name="Block Arc 5">
                <a:extLst>
                  <a:ext uri="{FF2B5EF4-FFF2-40B4-BE49-F238E27FC236}">
                    <a16:creationId xmlns:a16="http://schemas.microsoft.com/office/drawing/2014/main" id="{2ABDDAA7-1330-5846-8957-036F466F9A01}"/>
                  </a:ext>
                </a:extLst>
              </p:cNvPr>
              <p:cNvSpPr/>
              <p:nvPr/>
            </p:nvSpPr>
            <p:spPr>
              <a:xfrm rot="5400000" flipH="1">
                <a:off x="6218338" y="6814445"/>
                <a:ext cx="2832033" cy="2184400"/>
              </a:xfrm>
              <a:prstGeom prst="blockArc">
                <a:avLst>
                  <a:gd name="adj1" fmla="val 10847997"/>
                  <a:gd name="adj2" fmla="val 383373"/>
                  <a:gd name="adj3" fmla="val 29619"/>
                </a:avLst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8EE221F3-E29A-7E44-BA3E-4DDEF353168D}"/>
                  </a:ext>
                </a:extLst>
              </p:cNvPr>
              <p:cNvSpPr/>
              <p:nvPr/>
            </p:nvSpPr>
            <p:spPr>
              <a:xfrm>
                <a:off x="1888902" y="8670342"/>
                <a:ext cx="5841999" cy="652320"/>
              </a:xfrm>
              <a:prstGeom prst="rect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" name="Rectangle 7">
                <a:extLst>
                  <a:ext uri="{FF2B5EF4-FFF2-40B4-BE49-F238E27FC236}">
                    <a16:creationId xmlns:a16="http://schemas.microsoft.com/office/drawing/2014/main" id="{BBA4EACD-79B2-9047-926C-4179677F6DF3}"/>
                  </a:ext>
                </a:extLst>
              </p:cNvPr>
              <p:cNvSpPr/>
              <p:nvPr/>
            </p:nvSpPr>
            <p:spPr>
              <a:xfrm>
                <a:off x="1603667" y="6490630"/>
                <a:ext cx="5991766" cy="643428"/>
              </a:xfrm>
              <a:prstGeom prst="rect">
                <a:avLst/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9" name="Block Arc 8">
                <a:extLst>
                  <a:ext uri="{FF2B5EF4-FFF2-40B4-BE49-F238E27FC236}">
                    <a16:creationId xmlns:a16="http://schemas.microsoft.com/office/drawing/2014/main" id="{28EF7BC0-BD7F-BD4C-8DBE-13C9030B0FE6}"/>
                  </a:ext>
                </a:extLst>
              </p:cNvPr>
              <p:cNvSpPr/>
              <p:nvPr/>
            </p:nvSpPr>
            <p:spPr>
              <a:xfrm rot="16200000">
                <a:off x="-170314" y="5175043"/>
                <a:ext cx="2797740" cy="1130070"/>
              </a:xfrm>
              <a:custGeom>
                <a:avLst/>
                <a:gdLst>
                  <a:gd name="connsiteX0" fmla="*/ 1849 w 2799588"/>
                  <a:gd name="connsiteY0" fmla="*/ 1057381 h 2229301"/>
                  <a:gd name="connsiteX1" fmla="*/ 1427126 w 2799588"/>
                  <a:gd name="connsiteY1" fmla="*/ 212 h 2229301"/>
                  <a:gd name="connsiteX2" fmla="*/ 2799516 w 2799588"/>
                  <a:gd name="connsiteY2" fmla="*/ 1125982 h 2229301"/>
                  <a:gd name="connsiteX3" fmla="*/ 2210945 w 2799588"/>
                  <a:gd name="connsiteY3" fmla="*/ 1121217 h 2229301"/>
                  <a:gd name="connsiteX4" fmla="*/ 1412694 w 2799588"/>
                  <a:gd name="connsiteY4" fmla="*/ 588647 h 2229301"/>
                  <a:gd name="connsiteX5" fmla="*/ 590194 w 2799588"/>
                  <a:gd name="connsiteY5" fmla="*/ 1081484 h 2229301"/>
                  <a:gd name="connsiteX6" fmla="*/ 1849 w 2799588"/>
                  <a:gd name="connsiteY6" fmla="*/ 1057381 h 2229301"/>
                  <a:gd name="connsiteX0" fmla="*/ 0 w 2797740"/>
                  <a:gd name="connsiteY0" fmla="*/ 1057385 h 1125986"/>
                  <a:gd name="connsiteX1" fmla="*/ 1425277 w 2797740"/>
                  <a:gd name="connsiteY1" fmla="*/ 216 h 1125986"/>
                  <a:gd name="connsiteX2" fmla="*/ 2797667 w 2797740"/>
                  <a:gd name="connsiteY2" fmla="*/ 1125986 h 1125986"/>
                  <a:gd name="connsiteX3" fmla="*/ 2209096 w 2797740"/>
                  <a:gd name="connsiteY3" fmla="*/ 1121221 h 1125986"/>
                  <a:gd name="connsiteX4" fmla="*/ 1410845 w 2797740"/>
                  <a:gd name="connsiteY4" fmla="*/ 588651 h 1125986"/>
                  <a:gd name="connsiteX5" fmla="*/ 624204 w 2797740"/>
                  <a:gd name="connsiteY5" fmla="*/ 1033679 h 1125986"/>
                  <a:gd name="connsiteX6" fmla="*/ 0 w 2797740"/>
                  <a:gd name="connsiteY6" fmla="*/ 1057385 h 112598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</a:cxnLst>
                <a:rect l="l" t="t" r="r" b="b"/>
                <a:pathLst>
                  <a:path w="2797740" h="1125986">
                    <a:moveTo>
                      <a:pt x="0" y="1057385"/>
                    </a:moveTo>
                    <a:cubicBezTo>
                      <a:pt x="38828" y="456405"/>
                      <a:pt x="669703" y="-11533"/>
                      <a:pt x="1425277" y="216"/>
                    </a:cubicBezTo>
                    <a:cubicBezTo>
                      <a:pt x="2193104" y="12156"/>
                      <a:pt x="2805475" y="514484"/>
                      <a:pt x="2797667" y="1125986"/>
                    </a:cubicBezTo>
                    <a:lnTo>
                      <a:pt x="2209096" y="1121221"/>
                    </a:lnTo>
                    <a:cubicBezTo>
                      <a:pt x="2214675" y="831406"/>
                      <a:pt x="1857727" y="593260"/>
                      <a:pt x="1410845" y="588651"/>
                    </a:cubicBezTo>
                    <a:cubicBezTo>
                      <a:pt x="977755" y="584184"/>
                      <a:pt x="651512" y="753344"/>
                      <a:pt x="624204" y="1033679"/>
                    </a:cubicBezTo>
                    <a:cubicBezTo>
                      <a:pt x="428089" y="1025645"/>
                      <a:pt x="196115" y="1065419"/>
                      <a:pt x="0" y="1057385"/>
                    </a:cubicBezTo>
                    <a:close/>
                  </a:path>
                </a:pathLst>
              </a:cu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Block Arc 13">
                <a:extLst>
                  <a:ext uri="{FF2B5EF4-FFF2-40B4-BE49-F238E27FC236}">
                    <a16:creationId xmlns:a16="http://schemas.microsoft.com/office/drawing/2014/main" id="{9BB00DD6-C4C4-7348-AD3E-28EAE4D8492B}"/>
                  </a:ext>
                </a:extLst>
              </p:cNvPr>
              <p:cNvSpPr/>
              <p:nvPr/>
            </p:nvSpPr>
            <p:spPr>
              <a:xfrm rot="5400000" flipH="1">
                <a:off x="6146290" y="2428388"/>
                <a:ext cx="2847721" cy="2184400"/>
              </a:xfrm>
              <a:prstGeom prst="blockArc">
                <a:avLst>
                  <a:gd name="adj1" fmla="val 10800000"/>
                  <a:gd name="adj2" fmla="val 1572"/>
                  <a:gd name="adj3" fmla="val 27649"/>
                </a:avLst>
              </a:prstGeom>
              <a:solidFill>
                <a:schemeClr val="tx1">
                  <a:lumMod val="85000"/>
                  <a:lumOff val="1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071" name="Group 1070"/>
            <p:cNvGrpSpPr/>
            <p:nvPr/>
          </p:nvGrpSpPr>
          <p:grpSpPr>
            <a:xfrm>
              <a:off x="975577" y="2390350"/>
              <a:ext cx="7453126" cy="8818923"/>
              <a:chOff x="975577" y="2390350"/>
              <a:chExt cx="7453126" cy="8818923"/>
            </a:xfrm>
          </p:grpSpPr>
          <p:cxnSp>
            <p:nvCxnSpPr>
              <p:cNvPr id="159" name="Straight Connector 158"/>
              <p:cNvCxnSpPr>
                <a:endCxn id="14" idx="1"/>
              </p:cNvCxnSpPr>
              <p:nvPr/>
            </p:nvCxnSpPr>
            <p:spPr>
              <a:xfrm>
                <a:off x="1793591" y="2390350"/>
                <a:ext cx="5776047" cy="8361"/>
              </a:xfrm>
              <a:prstGeom prst="line">
                <a:avLst/>
              </a:prstGeom>
              <a:ln w="28575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4" name="Straight Connector 163"/>
              <p:cNvCxnSpPr>
                <a:endCxn id="1024" idx="2"/>
              </p:cNvCxnSpPr>
              <p:nvPr/>
            </p:nvCxnSpPr>
            <p:spPr>
              <a:xfrm flipV="1">
                <a:off x="1726207" y="4661233"/>
                <a:ext cx="5971745" cy="4456"/>
              </a:xfrm>
              <a:prstGeom prst="line">
                <a:avLst/>
              </a:prstGeom>
              <a:ln w="28575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24" name="Arc 1023"/>
              <p:cNvSpPr/>
              <p:nvPr/>
            </p:nvSpPr>
            <p:spPr>
              <a:xfrm>
                <a:off x="6949380" y="2405358"/>
                <a:ext cx="1403254" cy="2258405"/>
              </a:xfrm>
              <a:prstGeom prst="arc">
                <a:avLst>
                  <a:gd name="adj1" fmla="val 16200000"/>
                  <a:gd name="adj2" fmla="val 5256843"/>
                </a:avLst>
              </a:prstGeom>
              <a:noFill/>
              <a:ln w="28575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70" name="Arc 169"/>
              <p:cNvSpPr/>
              <p:nvPr/>
            </p:nvSpPr>
            <p:spPr>
              <a:xfrm>
                <a:off x="7025449" y="6810988"/>
                <a:ext cx="1403254" cy="2229081"/>
              </a:xfrm>
              <a:prstGeom prst="arc">
                <a:avLst>
                  <a:gd name="adj1" fmla="val 16120637"/>
                  <a:gd name="adj2" fmla="val 4983877"/>
                </a:avLst>
              </a:prstGeom>
              <a:noFill/>
              <a:ln w="28575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sp>
            <p:nvSpPr>
              <p:cNvPr id="171" name="Arc 170"/>
              <p:cNvSpPr/>
              <p:nvPr/>
            </p:nvSpPr>
            <p:spPr>
              <a:xfrm flipH="1">
                <a:off x="975577" y="4665689"/>
                <a:ext cx="1403254" cy="2146655"/>
              </a:xfrm>
              <a:prstGeom prst="arc">
                <a:avLst>
                  <a:gd name="adj1" fmla="val 16248374"/>
                  <a:gd name="adj2" fmla="val 5189154"/>
                </a:avLst>
              </a:prstGeom>
              <a:noFill/>
              <a:ln w="28575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172" name="Straight Connector 171"/>
              <p:cNvCxnSpPr>
                <a:endCxn id="8" idx="3"/>
              </p:cNvCxnSpPr>
              <p:nvPr/>
            </p:nvCxnSpPr>
            <p:spPr>
              <a:xfrm flipV="1">
                <a:off x="1689032" y="6812344"/>
                <a:ext cx="5906401" cy="905"/>
              </a:xfrm>
              <a:prstGeom prst="line">
                <a:avLst/>
              </a:prstGeom>
              <a:ln w="28575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3" name="Straight Connector 172"/>
              <p:cNvCxnSpPr/>
              <p:nvPr/>
            </p:nvCxnSpPr>
            <p:spPr>
              <a:xfrm flipV="1">
                <a:off x="1838324" y="9051721"/>
                <a:ext cx="5971745" cy="4456"/>
              </a:xfrm>
              <a:prstGeom prst="line">
                <a:avLst/>
              </a:prstGeom>
              <a:ln w="28575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5" name="Arc 174"/>
              <p:cNvSpPr/>
              <p:nvPr/>
            </p:nvSpPr>
            <p:spPr>
              <a:xfrm flipH="1">
                <a:off x="1105578" y="9059682"/>
                <a:ext cx="1403254" cy="2119835"/>
              </a:xfrm>
              <a:prstGeom prst="arc">
                <a:avLst>
                  <a:gd name="adj1" fmla="val 16248374"/>
                  <a:gd name="adj2" fmla="val 5358476"/>
                </a:avLst>
              </a:prstGeom>
              <a:noFill/>
              <a:ln w="28575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  <p:cxnSp>
            <p:nvCxnSpPr>
              <p:cNvPr id="496" name="Straight Connector 495"/>
              <p:cNvCxnSpPr/>
              <p:nvPr/>
            </p:nvCxnSpPr>
            <p:spPr>
              <a:xfrm flipV="1">
                <a:off x="1891808" y="11204817"/>
                <a:ext cx="5971745" cy="4456"/>
              </a:xfrm>
              <a:prstGeom prst="line">
                <a:avLst/>
              </a:prstGeom>
              <a:ln w="28575">
                <a:solidFill>
                  <a:schemeClr val="bg1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070" name="Group 1069"/>
          <p:cNvGrpSpPr/>
          <p:nvPr/>
        </p:nvGrpSpPr>
        <p:grpSpPr>
          <a:xfrm>
            <a:off x="7460800" y="10490852"/>
            <a:ext cx="1332785" cy="1241391"/>
            <a:chOff x="7220170" y="10490852"/>
            <a:chExt cx="1332785" cy="1241391"/>
          </a:xfrm>
        </p:grpSpPr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67D857C8-6DBF-1441-BED6-4FF1EB531C36}"/>
                </a:ext>
              </a:extLst>
            </p:cNvPr>
            <p:cNvSpPr/>
            <p:nvPr/>
          </p:nvSpPr>
          <p:spPr>
            <a:xfrm>
              <a:off x="7285281" y="10490852"/>
              <a:ext cx="1214980" cy="1241391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7F00163B-8BDB-AF44-A463-AD1ACB8794F0}"/>
                </a:ext>
              </a:extLst>
            </p:cNvPr>
            <p:cNvSpPr/>
            <p:nvPr/>
          </p:nvSpPr>
          <p:spPr>
            <a:xfrm>
              <a:off x="7466026" y="10691378"/>
              <a:ext cx="841075" cy="85935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3" name="TextBox 82">
              <a:extLst>
                <a:ext uri="{FF2B5EF4-FFF2-40B4-BE49-F238E27FC236}">
                  <a16:creationId xmlns:a16="http://schemas.microsoft.com/office/drawing/2014/main" id="{560EBA4B-8AEC-D046-B76B-ED0FD5A6C7DD}"/>
                </a:ext>
              </a:extLst>
            </p:cNvPr>
            <p:cNvSpPr txBox="1"/>
            <p:nvPr/>
          </p:nvSpPr>
          <p:spPr>
            <a:xfrm>
              <a:off x="7220170" y="10733377"/>
              <a:ext cx="1332785" cy="738664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US" sz="1400" b="1" dirty="0">
                  <a:ea typeface="Calibri"/>
                  <a:cs typeface="Calibri"/>
                </a:rPr>
                <a:t>Fundamentals of WS</a:t>
              </a:r>
            </a:p>
            <a:p>
              <a:pPr algn="ctr"/>
              <a:r>
                <a:rPr lang="en-US" sz="1400" b="1" dirty="0">
                  <a:ea typeface="Calibri"/>
                  <a:cs typeface="Calibri"/>
                </a:rPr>
                <a:t>Reactions</a:t>
              </a:r>
            </a:p>
          </p:txBody>
        </p:sp>
      </p:grpSp>
      <p:cxnSp>
        <p:nvCxnSpPr>
          <p:cNvPr id="340" name="Straight Connector 339">
            <a:extLst>
              <a:ext uri="{FF2B5EF4-FFF2-40B4-BE49-F238E27FC236}">
                <a16:creationId xmlns:a16="http://schemas.microsoft.com/office/drawing/2014/main" id="{C3FA2F8C-BD2B-EA46-8D5D-0F3383BE1ABC}"/>
              </a:ext>
            </a:extLst>
          </p:cNvPr>
          <p:cNvCxnSpPr>
            <a:cxnSpLocks/>
          </p:cNvCxnSpPr>
          <p:nvPr/>
        </p:nvCxnSpPr>
        <p:spPr>
          <a:xfrm flipV="1">
            <a:off x="884970" y="10677359"/>
            <a:ext cx="503711" cy="175667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2" name="Straight Connector 451">
            <a:extLst>
              <a:ext uri="{FF2B5EF4-FFF2-40B4-BE49-F238E27FC236}">
                <a16:creationId xmlns:a16="http://schemas.microsoft.com/office/drawing/2014/main" id="{86EB846A-C08D-8E44-A8A5-1C8D76F96038}"/>
              </a:ext>
            </a:extLst>
          </p:cNvPr>
          <p:cNvCxnSpPr>
            <a:cxnSpLocks/>
          </p:cNvCxnSpPr>
          <p:nvPr/>
        </p:nvCxnSpPr>
        <p:spPr>
          <a:xfrm>
            <a:off x="796832" y="10258410"/>
            <a:ext cx="507765" cy="34671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880F0E03-80CA-4ACA-B900-722E2531D96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39451" y="-4724"/>
            <a:ext cx="986807" cy="993520"/>
          </a:xfrm>
          <a:prstGeom prst="rect">
            <a:avLst/>
          </a:prstGeom>
        </p:spPr>
      </p:pic>
      <p:grpSp>
        <p:nvGrpSpPr>
          <p:cNvPr id="151" name="Group 150">
            <a:extLst>
              <a:ext uri="{FF2B5EF4-FFF2-40B4-BE49-F238E27FC236}">
                <a16:creationId xmlns:a16="http://schemas.microsoft.com/office/drawing/2014/main" id="{1FDD73D3-7A87-9326-AA37-6E8220A41AD4}"/>
              </a:ext>
            </a:extLst>
          </p:cNvPr>
          <p:cNvGrpSpPr/>
          <p:nvPr/>
        </p:nvGrpSpPr>
        <p:grpSpPr>
          <a:xfrm>
            <a:off x="1572608" y="10528945"/>
            <a:ext cx="1214980" cy="1234099"/>
            <a:chOff x="1212628" y="4031237"/>
            <a:chExt cx="1214980" cy="1304869"/>
          </a:xfrm>
        </p:grpSpPr>
        <p:sp>
          <p:nvSpPr>
            <p:cNvPr id="152" name="Oval 151">
              <a:extLst>
                <a:ext uri="{FF2B5EF4-FFF2-40B4-BE49-F238E27FC236}">
                  <a16:creationId xmlns:a16="http://schemas.microsoft.com/office/drawing/2014/main" id="{38BA1D37-0269-F26E-B99A-6AC1A1B048AF}"/>
                </a:ext>
              </a:extLst>
            </p:cNvPr>
            <p:cNvSpPr/>
            <p:nvPr/>
          </p:nvSpPr>
          <p:spPr>
            <a:xfrm>
              <a:off x="1212628" y="4031237"/>
              <a:ext cx="1214980" cy="130486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5" name="Oval 154">
              <a:extLst>
                <a:ext uri="{FF2B5EF4-FFF2-40B4-BE49-F238E27FC236}">
                  <a16:creationId xmlns:a16="http://schemas.microsoft.com/office/drawing/2014/main" id="{C2EBDC18-986D-FEC7-8339-F05320DB4637}"/>
                </a:ext>
              </a:extLst>
            </p:cNvPr>
            <p:cNvSpPr/>
            <p:nvPr/>
          </p:nvSpPr>
          <p:spPr>
            <a:xfrm>
              <a:off x="1399584" y="4232021"/>
              <a:ext cx="841075" cy="90330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6" name="TextBox 155">
              <a:extLst>
                <a:ext uri="{FF2B5EF4-FFF2-40B4-BE49-F238E27FC236}">
                  <a16:creationId xmlns:a16="http://schemas.microsoft.com/office/drawing/2014/main" id="{401807E6-A797-8C35-0990-4C03062A239E}"/>
                </a:ext>
              </a:extLst>
            </p:cNvPr>
            <p:cNvSpPr txBox="1"/>
            <p:nvPr/>
          </p:nvSpPr>
          <p:spPr>
            <a:xfrm>
              <a:off x="1234818" y="4477970"/>
              <a:ext cx="1170599" cy="488139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US" sz="1200" b="1" dirty="0"/>
                <a:t>Fundamentals: of Biology</a:t>
              </a:r>
            </a:p>
          </p:txBody>
        </p:sp>
      </p:grpSp>
      <p:cxnSp>
        <p:nvCxnSpPr>
          <p:cNvPr id="184" name="Straight Connector 183">
            <a:extLst>
              <a:ext uri="{FF2B5EF4-FFF2-40B4-BE49-F238E27FC236}">
                <a16:creationId xmlns:a16="http://schemas.microsoft.com/office/drawing/2014/main" id="{6B181472-055E-8980-DDD0-08D091A2706F}"/>
              </a:ext>
            </a:extLst>
          </p:cNvPr>
          <p:cNvCxnSpPr>
            <a:cxnSpLocks/>
          </p:cNvCxnSpPr>
          <p:nvPr/>
        </p:nvCxnSpPr>
        <p:spPr>
          <a:xfrm flipH="1" flipV="1">
            <a:off x="7243686" y="11271866"/>
            <a:ext cx="4397" cy="460379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6" name="Straight Connector 225">
            <a:extLst>
              <a:ext uri="{FF2B5EF4-FFF2-40B4-BE49-F238E27FC236}">
                <a16:creationId xmlns:a16="http://schemas.microsoft.com/office/drawing/2014/main" id="{E7FB0462-010F-A74A-F25C-62E2E1FB3042}"/>
              </a:ext>
            </a:extLst>
          </p:cNvPr>
          <p:cNvCxnSpPr>
            <a:cxnSpLocks/>
          </p:cNvCxnSpPr>
          <p:nvPr/>
        </p:nvCxnSpPr>
        <p:spPr>
          <a:xfrm flipH="1" flipV="1">
            <a:off x="1618893" y="9473638"/>
            <a:ext cx="328169" cy="96071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Straight Connector 228">
            <a:extLst>
              <a:ext uri="{FF2B5EF4-FFF2-40B4-BE49-F238E27FC236}">
                <a16:creationId xmlns:a16="http://schemas.microsoft.com/office/drawing/2014/main" id="{FA609351-923D-E14D-202C-67ADF933F947}"/>
              </a:ext>
            </a:extLst>
          </p:cNvPr>
          <p:cNvCxnSpPr>
            <a:cxnSpLocks/>
          </p:cNvCxnSpPr>
          <p:nvPr/>
        </p:nvCxnSpPr>
        <p:spPr>
          <a:xfrm>
            <a:off x="1359227" y="8840633"/>
            <a:ext cx="322661" cy="257343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8" name="Straight Connector 237">
            <a:extLst>
              <a:ext uri="{FF2B5EF4-FFF2-40B4-BE49-F238E27FC236}">
                <a16:creationId xmlns:a16="http://schemas.microsoft.com/office/drawing/2014/main" id="{97C47761-D2AA-3324-97BB-B31015BD412C}"/>
              </a:ext>
            </a:extLst>
          </p:cNvPr>
          <p:cNvCxnSpPr>
            <a:cxnSpLocks/>
          </p:cNvCxnSpPr>
          <p:nvPr/>
        </p:nvCxnSpPr>
        <p:spPr>
          <a:xfrm>
            <a:off x="10199175" y="5503324"/>
            <a:ext cx="535776" cy="454632"/>
          </a:xfrm>
          <a:prstGeom prst="line">
            <a:avLst/>
          </a:prstGeom>
          <a:ln w="57150">
            <a:solidFill>
              <a:srgbClr val="0070C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" name="Rectangle 244">
            <a:extLst>
              <a:ext uri="{FF2B5EF4-FFF2-40B4-BE49-F238E27FC236}">
                <a16:creationId xmlns:a16="http://schemas.microsoft.com/office/drawing/2014/main" id="{AAD9E74E-D8A6-DD07-B8D4-608DB216D385}"/>
              </a:ext>
            </a:extLst>
          </p:cNvPr>
          <p:cNvSpPr/>
          <p:nvPr/>
        </p:nvSpPr>
        <p:spPr>
          <a:xfrm>
            <a:off x="5904986" y="11766131"/>
            <a:ext cx="736783" cy="415498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1050" dirty="0">
                <a:cs typeface="Calibri"/>
              </a:rPr>
              <a:t>Burning fuels</a:t>
            </a:r>
          </a:p>
        </p:txBody>
      </p:sp>
      <p:sp>
        <p:nvSpPr>
          <p:cNvPr id="246" name="Rectangle 245">
            <a:extLst>
              <a:ext uri="{FF2B5EF4-FFF2-40B4-BE49-F238E27FC236}">
                <a16:creationId xmlns:a16="http://schemas.microsoft.com/office/drawing/2014/main" id="{74024D91-5583-76CD-C3CF-7E1CDFBDF687}"/>
              </a:ext>
            </a:extLst>
          </p:cNvPr>
          <p:cNvSpPr/>
          <p:nvPr/>
        </p:nvSpPr>
        <p:spPr>
          <a:xfrm>
            <a:off x="4795798" y="10360930"/>
            <a:ext cx="1278232" cy="415498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1050" dirty="0">
                <a:cs typeface="Calibri"/>
              </a:rPr>
              <a:t>Conservation of mass</a:t>
            </a:r>
          </a:p>
        </p:txBody>
      </p:sp>
      <p:cxnSp>
        <p:nvCxnSpPr>
          <p:cNvPr id="247" name="Straight Connector 246">
            <a:extLst>
              <a:ext uri="{FF2B5EF4-FFF2-40B4-BE49-F238E27FC236}">
                <a16:creationId xmlns:a16="http://schemas.microsoft.com/office/drawing/2014/main" id="{5E018CEC-1972-DB9B-8AF0-1065FDB70692}"/>
              </a:ext>
            </a:extLst>
          </p:cNvPr>
          <p:cNvCxnSpPr>
            <a:cxnSpLocks/>
          </p:cNvCxnSpPr>
          <p:nvPr/>
        </p:nvCxnSpPr>
        <p:spPr>
          <a:xfrm>
            <a:off x="2194195" y="8540349"/>
            <a:ext cx="0" cy="346257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9" name="Straight Connector 248">
            <a:extLst>
              <a:ext uri="{FF2B5EF4-FFF2-40B4-BE49-F238E27FC236}">
                <a16:creationId xmlns:a16="http://schemas.microsoft.com/office/drawing/2014/main" id="{BCBC658F-9DCB-E9CC-E6E6-0D2DC1EAF1B4}"/>
              </a:ext>
            </a:extLst>
          </p:cNvPr>
          <p:cNvCxnSpPr>
            <a:cxnSpLocks/>
          </p:cNvCxnSpPr>
          <p:nvPr/>
        </p:nvCxnSpPr>
        <p:spPr>
          <a:xfrm flipH="1" flipV="1">
            <a:off x="2920334" y="9007529"/>
            <a:ext cx="7638" cy="442381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Straight Connector 254">
            <a:extLst>
              <a:ext uri="{FF2B5EF4-FFF2-40B4-BE49-F238E27FC236}">
                <a16:creationId xmlns:a16="http://schemas.microsoft.com/office/drawing/2014/main" id="{A50C9653-3283-5916-753A-9F1801E3DB36}"/>
              </a:ext>
            </a:extLst>
          </p:cNvPr>
          <p:cNvCxnSpPr>
            <a:cxnSpLocks/>
          </p:cNvCxnSpPr>
          <p:nvPr/>
        </p:nvCxnSpPr>
        <p:spPr>
          <a:xfrm>
            <a:off x="3280801" y="8559555"/>
            <a:ext cx="76109" cy="370285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Straight Connector 258">
            <a:extLst>
              <a:ext uri="{FF2B5EF4-FFF2-40B4-BE49-F238E27FC236}">
                <a16:creationId xmlns:a16="http://schemas.microsoft.com/office/drawing/2014/main" id="{2CA16374-11AD-B77C-2F30-61BD220F7E1F}"/>
              </a:ext>
            </a:extLst>
          </p:cNvPr>
          <p:cNvCxnSpPr>
            <a:cxnSpLocks/>
          </p:cNvCxnSpPr>
          <p:nvPr/>
        </p:nvCxnSpPr>
        <p:spPr>
          <a:xfrm flipH="1" flipV="1">
            <a:off x="5780289" y="9097622"/>
            <a:ext cx="72188" cy="402948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0" name="Rectangle 259">
            <a:extLst>
              <a:ext uri="{FF2B5EF4-FFF2-40B4-BE49-F238E27FC236}">
                <a16:creationId xmlns:a16="http://schemas.microsoft.com/office/drawing/2014/main" id="{883128B3-B77A-FD4B-C520-E7BF4292C13B}"/>
              </a:ext>
            </a:extLst>
          </p:cNvPr>
          <p:cNvSpPr/>
          <p:nvPr/>
        </p:nvSpPr>
        <p:spPr>
          <a:xfrm>
            <a:off x="9611925" y="4628772"/>
            <a:ext cx="1454805" cy="584775"/>
          </a:xfrm>
          <a:prstGeom prst="rect">
            <a:avLst/>
          </a:prstGeom>
          <a:ln w="38100" cap="rnd">
            <a:solidFill>
              <a:srgbClr val="007AC3"/>
            </a:solidFill>
          </a:ln>
        </p:spPr>
        <p:txBody>
          <a:bodyPr wrap="square">
            <a:spAutoFit/>
          </a:bodyPr>
          <a:lstStyle/>
          <a:p>
            <a:r>
              <a:rPr lang="en-GB" sz="800" b="1" dirty="0"/>
              <a:t>Working Scientifically Skills: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b="1" dirty="0"/>
              <a:t>Making observations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b="1" dirty="0"/>
              <a:t>Oral &amp; written responses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b="1" dirty="0"/>
              <a:t>Drawing conclusions</a:t>
            </a:r>
          </a:p>
        </p:txBody>
      </p:sp>
      <p:cxnSp>
        <p:nvCxnSpPr>
          <p:cNvPr id="261" name="Straight Connector 260">
            <a:extLst>
              <a:ext uri="{FF2B5EF4-FFF2-40B4-BE49-F238E27FC236}">
                <a16:creationId xmlns:a16="http://schemas.microsoft.com/office/drawing/2014/main" id="{A0B06C90-0E65-5F78-E49C-9978EFB84744}"/>
              </a:ext>
            </a:extLst>
          </p:cNvPr>
          <p:cNvCxnSpPr>
            <a:cxnSpLocks/>
          </p:cNvCxnSpPr>
          <p:nvPr/>
        </p:nvCxnSpPr>
        <p:spPr>
          <a:xfrm>
            <a:off x="9815372" y="5654454"/>
            <a:ext cx="383803" cy="322066"/>
          </a:xfrm>
          <a:prstGeom prst="line">
            <a:avLst/>
          </a:prstGeom>
          <a:ln w="57150">
            <a:solidFill>
              <a:srgbClr val="0070C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8" name="Rectangle 197">
            <a:extLst>
              <a:ext uri="{FF2B5EF4-FFF2-40B4-BE49-F238E27FC236}">
                <a16:creationId xmlns:a16="http://schemas.microsoft.com/office/drawing/2014/main" id="{7E7A59EE-FB16-1DE4-54A9-32A8B37EAB6F}"/>
              </a:ext>
            </a:extLst>
          </p:cNvPr>
          <p:cNvSpPr/>
          <p:nvPr/>
        </p:nvSpPr>
        <p:spPr>
          <a:xfrm>
            <a:off x="3892389" y="11652262"/>
            <a:ext cx="922186" cy="577081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1050" dirty="0">
                <a:cs typeface="Calibri"/>
              </a:rPr>
              <a:t>Exothermic &amp; Endothermic reactions</a:t>
            </a:r>
          </a:p>
        </p:txBody>
      </p:sp>
      <p:cxnSp>
        <p:nvCxnSpPr>
          <p:cNvPr id="199" name="Straight Connector 198">
            <a:extLst>
              <a:ext uri="{FF2B5EF4-FFF2-40B4-BE49-F238E27FC236}">
                <a16:creationId xmlns:a16="http://schemas.microsoft.com/office/drawing/2014/main" id="{6FF317F7-DAAD-3977-B907-7F5B20422F88}"/>
              </a:ext>
            </a:extLst>
          </p:cNvPr>
          <p:cNvCxnSpPr>
            <a:cxnSpLocks/>
          </p:cNvCxnSpPr>
          <p:nvPr/>
        </p:nvCxnSpPr>
        <p:spPr>
          <a:xfrm flipH="1" flipV="1">
            <a:off x="6735804" y="9063852"/>
            <a:ext cx="73430" cy="382550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Straight Connector 280">
            <a:extLst>
              <a:ext uri="{FF2B5EF4-FFF2-40B4-BE49-F238E27FC236}">
                <a16:creationId xmlns:a16="http://schemas.microsoft.com/office/drawing/2014/main" id="{2ED57821-1B9E-52E0-9A5E-802C4D12540D}"/>
              </a:ext>
            </a:extLst>
          </p:cNvPr>
          <p:cNvCxnSpPr>
            <a:cxnSpLocks/>
          </p:cNvCxnSpPr>
          <p:nvPr/>
        </p:nvCxnSpPr>
        <p:spPr>
          <a:xfrm>
            <a:off x="7229857" y="8540349"/>
            <a:ext cx="0" cy="351785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7" name="Straight Connector 306">
            <a:extLst>
              <a:ext uri="{FF2B5EF4-FFF2-40B4-BE49-F238E27FC236}">
                <a16:creationId xmlns:a16="http://schemas.microsoft.com/office/drawing/2014/main" id="{50B2FCAF-7355-803A-5743-ADF0D416F10F}"/>
              </a:ext>
            </a:extLst>
          </p:cNvPr>
          <p:cNvCxnSpPr>
            <a:cxnSpLocks/>
          </p:cNvCxnSpPr>
          <p:nvPr/>
        </p:nvCxnSpPr>
        <p:spPr>
          <a:xfrm flipH="1" flipV="1">
            <a:off x="9860271" y="3224576"/>
            <a:ext cx="134183" cy="384756"/>
          </a:xfrm>
          <a:prstGeom prst="line">
            <a:avLst/>
          </a:prstGeom>
          <a:ln w="57150">
            <a:solidFill>
              <a:srgbClr val="00B05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1" name="Rectangle 330">
            <a:extLst>
              <a:ext uri="{FF2B5EF4-FFF2-40B4-BE49-F238E27FC236}">
                <a16:creationId xmlns:a16="http://schemas.microsoft.com/office/drawing/2014/main" id="{5AD95D46-CBF8-DE29-A00A-B61C71A63BE3}"/>
              </a:ext>
            </a:extLst>
          </p:cNvPr>
          <p:cNvSpPr/>
          <p:nvPr/>
        </p:nvSpPr>
        <p:spPr>
          <a:xfrm>
            <a:off x="9968386" y="6564952"/>
            <a:ext cx="859759" cy="15696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38100" cap="rnd">
            <a:solidFill>
              <a:schemeClr val="bg1">
                <a:lumMod val="65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en-GB" sz="800" b="1" dirty="0" err="1"/>
              <a:t>Oracy</a:t>
            </a:r>
            <a:r>
              <a:rPr lang="en-GB" sz="800" b="1" dirty="0"/>
              <a:t> &amp; Collaboration Project:</a:t>
            </a:r>
          </a:p>
          <a:p>
            <a:r>
              <a:rPr lang="en-GB" sz="800" b="1" dirty="0"/>
              <a:t>Pupils use their previous knowledge and understanding to produce materials on the theme ‘Preserving our Planet’</a:t>
            </a:r>
          </a:p>
        </p:txBody>
      </p:sp>
      <p:cxnSp>
        <p:nvCxnSpPr>
          <p:cNvPr id="192" name="Straight Connector 191">
            <a:extLst>
              <a:ext uri="{FF2B5EF4-FFF2-40B4-BE49-F238E27FC236}">
                <a16:creationId xmlns:a16="http://schemas.microsoft.com/office/drawing/2014/main" id="{B6C2E898-3D5A-4E0E-A681-D6692F8E171D}"/>
              </a:ext>
            </a:extLst>
          </p:cNvPr>
          <p:cNvCxnSpPr>
            <a:cxnSpLocks/>
          </p:cNvCxnSpPr>
          <p:nvPr/>
        </p:nvCxnSpPr>
        <p:spPr>
          <a:xfrm flipH="1" flipV="1">
            <a:off x="6221790" y="11358283"/>
            <a:ext cx="4397" cy="460379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2" name="Straight Connector 201">
            <a:extLst>
              <a:ext uri="{FF2B5EF4-FFF2-40B4-BE49-F238E27FC236}">
                <a16:creationId xmlns:a16="http://schemas.microsoft.com/office/drawing/2014/main" id="{DC7197ED-2BC3-49C9-99BD-1068D75CDCC6}"/>
              </a:ext>
            </a:extLst>
          </p:cNvPr>
          <p:cNvCxnSpPr>
            <a:cxnSpLocks/>
          </p:cNvCxnSpPr>
          <p:nvPr/>
        </p:nvCxnSpPr>
        <p:spPr>
          <a:xfrm>
            <a:off x="5419357" y="10761592"/>
            <a:ext cx="14755" cy="274207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Straight Connector 204">
            <a:extLst>
              <a:ext uri="{FF2B5EF4-FFF2-40B4-BE49-F238E27FC236}">
                <a16:creationId xmlns:a16="http://schemas.microsoft.com/office/drawing/2014/main" id="{5A01A2AB-B110-4606-80C4-7787B7672706}"/>
              </a:ext>
            </a:extLst>
          </p:cNvPr>
          <p:cNvCxnSpPr>
            <a:cxnSpLocks/>
          </p:cNvCxnSpPr>
          <p:nvPr/>
        </p:nvCxnSpPr>
        <p:spPr>
          <a:xfrm flipH="1" flipV="1">
            <a:off x="4371347" y="11261851"/>
            <a:ext cx="4397" cy="460379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1" name="Straight Connector 210">
            <a:extLst>
              <a:ext uri="{FF2B5EF4-FFF2-40B4-BE49-F238E27FC236}">
                <a16:creationId xmlns:a16="http://schemas.microsoft.com/office/drawing/2014/main" id="{6FF3B2B8-506F-470A-894A-5E3DB17C125B}"/>
              </a:ext>
            </a:extLst>
          </p:cNvPr>
          <p:cNvCxnSpPr>
            <a:cxnSpLocks/>
          </p:cNvCxnSpPr>
          <p:nvPr/>
        </p:nvCxnSpPr>
        <p:spPr>
          <a:xfrm>
            <a:off x="998201" y="9647556"/>
            <a:ext cx="328275" cy="56466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7" name="Rectangle 236">
            <a:extLst>
              <a:ext uri="{FF2B5EF4-FFF2-40B4-BE49-F238E27FC236}">
                <a16:creationId xmlns:a16="http://schemas.microsoft.com/office/drawing/2014/main" id="{52C9A5E3-E3B2-B2C9-479E-6D88D5BC9B36}"/>
              </a:ext>
            </a:extLst>
          </p:cNvPr>
          <p:cNvSpPr/>
          <p:nvPr/>
        </p:nvSpPr>
        <p:spPr>
          <a:xfrm>
            <a:off x="9622294" y="1270224"/>
            <a:ext cx="1575132" cy="1077218"/>
          </a:xfrm>
          <a:prstGeom prst="rect">
            <a:avLst/>
          </a:prstGeom>
          <a:solidFill>
            <a:schemeClr val="bg1"/>
          </a:solidFill>
          <a:ln w="38100" cap="rnd">
            <a:solidFill>
              <a:srgbClr val="007AC3"/>
            </a:solidFill>
          </a:ln>
        </p:spPr>
        <p:txBody>
          <a:bodyPr wrap="square">
            <a:spAutoFit/>
          </a:bodyPr>
          <a:lstStyle/>
          <a:p>
            <a:r>
              <a:rPr lang="en-GB" sz="800" b="1" dirty="0"/>
              <a:t>Working Scientifically Skills: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b="1" dirty="0"/>
              <a:t>Recognising risks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b="1" dirty="0"/>
              <a:t>Using formulae (FIFA)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b="1" dirty="0"/>
              <a:t>Identification of variables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b="1" dirty="0"/>
              <a:t>Selection &amp; use of equipment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b="1" dirty="0"/>
              <a:t>Recording results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b="1" dirty="0"/>
              <a:t>Drawing conclusions</a:t>
            </a:r>
          </a:p>
        </p:txBody>
      </p:sp>
      <p:sp>
        <p:nvSpPr>
          <p:cNvPr id="220" name="Rectangle 219">
            <a:extLst>
              <a:ext uri="{FF2B5EF4-FFF2-40B4-BE49-F238E27FC236}">
                <a16:creationId xmlns:a16="http://schemas.microsoft.com/office/drawing/2014/main" id="{1D4ECC88-B5ED-48BF-B4FE-6999B6DC621A}"/>
              </a:ext>
            </a:extLst>
          </p:cNvPr>
          <p:cNvSpPr/>
          <p:nvPr/>
        </p:nvSpPr>
        <p:spPr>
          <a:xfrm>
            <a:off x="6941626" y="11729171"/>
            <a:ext cx="736783" cy="415498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r>
              <a:rPr lang="en-GB" sz="1050" dirty="0">
                <a:cs typeface="Calibri"/>
              </a:rPr>
              <a:t>Atoms in reactions</a:t>
            </a:r>
          </a:p>
        </p:txBody>
      </p:sp>
      <p:cxnSp>
        <p:nvCxnSpPr>
          <p:cNvPr id="235" name="Straight Connector 234">
            <a:extLst>
              <a:ext uri="{FF2B5EF4-FFF2-40B4-BE49-F238E27FC236}">
                <a16:creationId xmlns:a16="http://schemas.microsoft.com/office/drawing/2014/main" id="{5A5CE7A6-902F-40B6-93F7-DB178130C7C1}"/>
              </a:ext>
            </a:extLst>
          </p:cNvPr>
          <p:cNvCxnSpPr>
            <a:cxnSpLocks/>
          </p:cNvCxnSpPr>
          <p:nvPr/>
        </p:nvCxnSpPr>
        <p:spPr>
          <a:xfrm flipH="1" flipV="1">
            <a:off x="3486594" y="6896707"/>
            <a:ext cx="18054" cy="442369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Straight Connector 272">
            <a:extLst>
              <a:ext uri="{FF2B5EF4-FFF2-40B4-BE49-F238E27FC236}">
                <a16:creationId xmlns:a16="http://schemas.microsoft.com/office/drawing/2014/main" id="{D0F17075-8B99-404C-98C4-4E47E3C97AB9}"/>
              </a:ext>
            </a:extLst>
          </p:cNvPr>
          <p:cNvCxnSpPr>
            <a:cxnSpLocks/>
          </p:cNvCxnSpPr>
          <p:nvPr/>
        </p:nvCxnSpPr>
        <p:spPr>
          <a:xfrm flipH="1" flipV="1">
            <a:off x="10583583" y="5480724"/>
            <a:ext cx="369809" cy="205438"/>
          </a:xfrm>
          <a:prstGeom prst="line">
            <a:avLst/>
          </a:prstGeom>
          <a:ln w="57150">
            <a:solidFill>
              <a:srgbClr val="00B05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8" name="Straight Connector 297">
            <a:extLst>
              <a:ext uri="{FF2B5EF4-FFF2-40B4-BE49-F238E27FC236}">
                <a16:creationId xmlns:a16="http://schemas.microsoft.com/office/drawing/2014/main" id="{454B7AD6-8CDD-4B58-9D6E-949C9773EEF0}"/>
              </a:ext>
            </a:extLst>
          </p:cNvPr>
          <p:cNvCxnSpPr>
            <a:cxnSpLocks/>
          </p:cNvCxnSpPr>
          <p:nvPr/>
        </p:nvCxnSpPr>
        <p:spPr>
          <a:xfrm flipV="1">
            <a:off x="1388174" y="6798615"/>
            <a:ext cx="261016" cy="179741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9" name="TextBox 318">
            <a:extLst>
              <a:ext uri="{FF2B5EF4-FFF2-40B4-BE49-F238E27FC236}">
                <a16:creationId xmlns:a16="http://schemas.microsoft.com/office/drawing/2014/main" id="{1548B965-1F98-4F5B-9E90-1DDB27FFE166}"/>
              </a:ext>
            </a:extLst>
          </p:cNvPr>
          <p:cNvSpPr txBox="1"/>
          <p:nvPr/>
        </p:nvSpPr>
        <p:spPr>
          <a:xfrm>
            <a:off x="6906185" y="7244322"/>
            <a:ext cx="1260176" cy="4154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1050" dirty="0"/>
              <a:t>Groups 1 explaining trends</a:t>
            </a:r>
          </a:p>
        </p:txBody>
      </p:sp>
      <p:cxnSp>
        <p:nvCxnSpPr>
          <p:cNvPr id="321" name="Straight Connector 320">
            <a:extLst>
              <a:ext uri="{FF2B5EF4-FFF2-40B4-BE49-F238E27FC236}">
                <a16:creationId xmlns:a16="http://schemas.microsoft.com/office/drawing/2014/main" id="{4634E984-E4B8-494B-8009-E84C2134CB61}"/>
              </a:ext>
            </a:extLst>
          </p:cNvPr>
          <p:cNvCxnSpPr>
            <a:cxnSpLocks/>
          </p:cNvCxnSpPr>
          <p:nvPr/>
        </p:nvCxnSpPr>
        <p:spPr>
          <a:xfrm flipH="1" flipV="1">
            <a:off x="8353131" y="4491727"/>
            <a:ext cx="256254" cy="264708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3" name="TextBox 322">
            <a:extLst>
              <a:ext uri="{FF2B5EF4-FFF2-40B4-BE49-F238E27FC236}">
                <a16:creationId xmlns:a16="http://schemas.microsoft.com/office/drawing/2014/main" id="{E0310C9C-221F-47B2-A282-7D010F677B26}"/>
              </a:ext>
            </a:extLst>
          </p:cNvPr>
          <p:cNvSpPr txBox="1"/>
          <p:nvPr/>
        </p:nvSpPr>
        <p:spPr>
          <a:xfrm>
            <a:off x="6684958" y="9444039"/>
            <a:ext cx="1096976" cy="42881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US" sz="1050" dirty="0">
                <a:cs typeface="Calibri"/>
              </a:rPr>
              <a:t>Electronic structure</a:t>
            </a:r>
          </a:p>
        </p:txBody>
      </p:sp>
      <p:pic>
        <p:nvPicPr>
          <p:cNvPr id="324" name="Graphic 323" descr="Atom">
            <a:extLst>
              <a:ext uri="{FF2B5EF4-FFF2-40B4-BE49-F238E27FC236}">
                <a16:creationId xmlns:a16="http://schemas.microsoft.com/office/drawing/2014/main" id="{333DAF44-1279-4B75-B48F-AB8F9CF69B7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6137573" y="7896483"/>
            <a:ext cx="747607" cy="747607"/>
          </a:xfrm>
          <a:prstGeom prst="rect">
            <a:avLst/>
          </a:prstGeom>
        </p:spPr>
      </p:pic>
      <p:pic>
        <p:nvPicPr>
          <p:cNvPr id="327" name="Picture 326">
            <a:extLst>
              <a:ext uri="{FF2B5EF4-FFF2-40B4-BE49-F238E27FC236}">
                <a16:creationId xmlns:a16="http://schemas.microsoft.com/office/drawing/2014/main" id="{C31A307A-CE63-49C2-9DEF-6D3FC28AD31D}"/>
              </a:ext>
            </a:extLst>
          </p:cNvPr>
          <p:cNvPicPr>
            <a:picLocks noChangeAspect="1"/>
          </p:cNvPicPr>
          <p:nvPr/>
        </p:nvPicPr>
        <p:blipFill>
          <a:blip r:embed="rId8">
            <a:biLevel thresh="75000"/>
          </a:blip>
          <a:stretch>
            <a:fillRect/>
          </a:stretch>
        </p:blipFill>
        <p:spPr>
          <a:xfrm>
            <a:off x="7448011" y="9367294"/>
            <a:ext cx="1310606" cy="577359"/>
          </a:xfrm>
          <a:prstGeom prst="rect">
            <a:avLst/>
          </a:prstGeom>
        </p:spPr>
      </p:pic>
      <p:cxnSp>
        <p:nvCxnSpPr>
          <p:cNvPr id="328" name="Straight Connector 327">
            <a:extLst>
              <a:ext uri="{FF2B5EF4-FFF2-40B4-BE49-F238E27FC236}">
                <a16:creationId xmlns:a16="http://schemas.microsoft.com/office/drawing/2014/main" id="{CBBCA6FB-C034-4B76-8F47-26C346204C5A}"/>
              </a:ext>
            </a:extLst>
          </p:cNvPr>
          <p:cNvCxnSpPr>
            <a:cxnSpLocks/>
            <a:stCxn id="319" idx="3"/>
          </p:cNvCxnSpPr>
          <p:nvPr/>
        </p:nvCxnSpPr>
        <p:spPr>
          <a:xfrm>
            <a:off x="8166361" y="7452071"/>
            <a:ext cx="461148" cy="276465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9" name="TextBox 328">
            <a:extLst>
              <a:ext uri="{FF2B5EF4-FFF2-40B4-BE49-F238E27FC236}">
                <a16:creationId xmlns:a16="http://schemas.microsoft.com/office/drawing/2014/main" id="{3DE33B7E-3171-47D8-BA33-255F070EDD06}"/>
              </a:ext>
            </a:extLst>
          </p:cNvPr>
          <p:cNvSpPr txBox="1"/>
          <p:nvPr/>
        </p:nvSpPr>
        <p:spPr>
          <a:xfrm>
            <a:off x="5420773" y="9443358"/>
            <a:ext cx="759297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50" dirty="0"/>
              <a:t>Model of the atom</a:t>
            </a:r>
          </a:p>
          <a:p>
            <a:endParaRPr lang="en-GB" sz="1050" dirty="0"/>
          </a:p>
        </p:txBody>
      </p:sp>
      <p:sp>
        <p:nvSpPr>
          <p:cNvPr id="330" name="TextBox 329">
            <a:extLst>
              <a:ext uri="{FF2B5EF4-FFF2-40B4-BE49-F238E27FC236}">
                <a16:creationId xmlns:a16="http://schemas.microsoft.com/office/drawing/2014/main" id="{00D7F79E-7C5F-47CF-AC87-EF4431B53097}"/>
              </a:ext>
            </a:extLst>
          </p:cNvPr>
          <p:cNvSpPr txBox="1"/>
          <p:nvPr/>
        </p:nvSpPr>
        <p:spPr>
          <a:xfrm>
            <a:off x="6772991" y="7985708"/>
            <a:ext cx="750852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dirty="0"/>
              <a:t>Atoms and isotopes</a:t>
            </a:r>
          </a:p>
        </p:txBody>
      </p:sp>
      <p:cxnSp>
        <p:nvCxnSpPr>
          <p:cNvPr id="334" name="Straight Connector 333">
            <a:extLst>
              <a:ext uri="{FF2B5EF4-FFF2-40B4-BE49-F238E27FC236}">
                <a16:creationId xmlns:a16="http://schemas.microsoft.com/office/drawing/2014/main" id="{57922102-EFC0-460E-8E42-4E2EF4EE52C9}"/>
              </a:ext>
            </a:extLst>
          </p:cNvPr>
          <p:cNvCxnSpPr>
            <a:cxnSpLocks/>
          </p:cNvCxnSpPr>
          <p:nvPr/>
        </p:nvCxnSpPr>
        <p:spPr>
          <a:xfrm flipH="1" flipV="1">
            <a:off x="8629995" y="8481790"/>
            <a:ext cx="272282" cy="551730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5" name="TextBox 334">
            <a:extLst>
              <a:ext uri="{FF2B5EF4-FFF2-40B4-BE49-F238E27FC236}">
                <a16:creationId xmlns:a16="http://schemas.microsoft.com/office/drawing/2014/main" id="{4A43C906-8456-4C4F-B3DA-5A510B7645E7}"/>
              </a:ext>
            </a:extLst>
          </p:cNvPr>
          <p:cNvSpPr txBox="1"/>
          <p:nvPr/>
        </p:nvSpPr>
        <p:spPr>
          <a:xfrm>
            <a:off x="8595751" y="9012051"/>
            <a:ext cx="1050321" cy="577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050" dirty="0"/>
              <a:t>Development of the periodic table</a:t>
            </a:r>
          </a:p>
        </p:txBody>
      </p:sp>
      <p:cxnSp>
        <p:nvCxnSpPr>
          <p:cNvPr id="336" name="Straight Connector 335">
            <a:extLst>
              <a:ext uri="{FF2B5EF4-FFF2-40B4-BE49-F238E27FC236}">
                <a16:creationId xmlns:a16="http://schemas.microsoft.com/office/drawing/2014/main" id="{9C84DB35-E17A-440F-87E6-138E578DB8D7}"/>
              </a:ext>
            </a:extLst>
          </p:cNvPr>
          <p:cNvCxnSpPr>
            <a:cxnSpLocks/>
          </p:cNvCxnSpPr>
          <p:nvPr/>
        </p:nvCxnSpPr>
        <p:spPr>
          <a:xfrm flipH="1">
            <a:off x="8435306" y="2224149"/>
            <a:ext cx="323311" cy="437357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38" name="Group 337">
            <a:extLst>
              <a:ext uri="{FF2B5EF4-FFF2-40B4-BE49-F238E27FC236}">
                <a16:creationId xmlns:a16="http://schemas.microsoft.com/office/drawing/2014/main" id="{56072342-6CAA-4450-9850-67C82E3D79B7}"/>
              </a:ext>
            </a:extLst>
          </p:cNvPr>
          <p:cNvGrpSpPr/>
          <p:nvPr/>
        </p:nvGrpSpPr>
        <p:grpSpPr>
          <a:xfrm>
            <a:off x="6625137" y="3971483"/>
            <a:ext cx="1214980" cy="1234099"/>
            <a:chOff x="1212628" y="4031237"/>
            <a:chExt cx="1214980" cy="1304869"/>
          </a:xfrm>
        </p:grpSpPr>
        <p:sp>
          <p:nvSpPr>
            <p:cNvPr id="339" name="Oval 338">
              <a:extLst>
                <a:ext uri="{FF2B5EF4-FFF2-40B4-BE49-F238E27FC236}">
                  <a16:creationId xmlns:a16="http://schemas.microsoft.com/office/drawing/2014/main" id="{09CC477B-BDC0-4833-8122-E1917A9053AB}"/>
                </a:ext>
              </a:extLst>
            </p:cNvPr>
            <p:cNvSpPr/>
            <p:nvPr/>
          </p:nvSpPr>
          <p:spPr>
            <a:xfrm>
              <a:off x="1212628" y="4031237"/>
              <a:ext cx="1214980" cy="130486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1" name="Oval 340">
              <a:extLst>
                <a:ext uri="{FF2B5EF4-FFF2-40B4-BE49-F238E27FC236}">
                  <a16:creationId xmlns:a16="http://schemas.microsoft.com/office/drawing/2014/main" id="{5EA44A9C-0396-40D3-9263-8C44D4C4BE8C}"/>
                </a:ext>
              </a:extLst>
            </p:cNvPr>
            <p:cNvSpPr/>
            <p:nvPr/>
          </p:nvSpPr>
          <p:spPr>
            <a:xfrm>
              <a:off x="1399584" y="4232021"/>
              <a:ext cx="841075" cy="90330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2" name="TextBox 341">
              <a:extLst>
                <a:ext uri="{FF2B5EF4-FFF2-40B4-BE49-F238E27FC236}">
                  <a16:creationId xmlns:a16="http://schemas.microsoft.com/office/drawing/2014/main" id="{A1DE5B6C-7C70-4FC1-9B93-78DB7582D403}"/>
                </a:ext>
              </a:extLst>
            </p:cNvPr>
            <p:cNvSpPr txBox="1"/>
            <p:nvPr/>
          </p:nvSpPr>
          <p:spPr>
            <a:xfrm>
              <a:off x="1232967" y="4393971"/>
              <a:ext cx="1170599" cy="610174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GB" sz="1050" dirty="0"/>
                <a:t>Organisation and the digestive system</a:t>
              </a:r>
            </a:p>
          </p:txBody>
        </p:sp>
      </p:grpSp>
      <p:sp>
        <p:nvSpPr>
          <p:cNvPr id="306" name="Rectangle 305">
            <a:extLst>
              <a:ext uri="{FF2B5EF4-FFF2-40B4-BE49-F238E27FC236}">
                <a16:creationId xmlns:a16="http://schemas.microsoft.com/office/drawing/2014/main" id="{481C16C0-8184-87D6-EC2D-DEF829464DD8}"/>
              </a:ext>
            </a:extLst>
          </p:cNvPr>
          <p:cNvSpPr/>
          <p:nvPr/>
        </p:nvSpPr>
        <p:spPr>
          <a:xfrm>
            <a:off x="9631078" y="3754220"/>
            <a:ext cx="1136195" cy="584775"/>
          </a:xfrm>
          <a:prstGeom prst="rect">
            <a:avLst/>
          </a:prstGeom>
          <a:solidFill>
            <a:schemeClr val="bg1"/>
          </a:solidFill>
          <a:ln w="38100" cap="rnd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r>
              <a:rPr lang="en-GB" sz="800" b="1" u="sng" dirty="0"/>
              <a:t>Assessment: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b="1" dirty="0"/>
              <a:t>Retrieval quiz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800" b="1" dirty="0"/>
              <a:t> 6 mark question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en-GB" sz="800" dirty="0"/>
          </a:p>
        </p:txBody>
      </p:sp>
      <p:cxnSp>
        <p:nvCxnSpPr>
          <p:cNvPr id="343" name="Straight Connector 342">
            <a:extLst>
              <a:ext uri="{FF2B5EF4-FFF2-40B4-BE49-F238E27FC236}">
                <a16:creationId xmlns:a16="http://schemas.microsoft.com/office/drawing/2014/main" id="{7538068F-E135-4A23-841E-605BF53A666D}"/>
              </a:ext>
            </a:extLst>
          </p:cNvPr>
          <p:cNvCxnSpPr>
            <a:cxnSpLocks/>
          </p:cNvCxnSpPr>
          <p:nvPr/>
        </p:nvCxnSpPr>
        <p:spPr>
          <a:xfrm>
            <a:off x="6216402" y="6235571"/>
            <a:ext cx="0" cy="424008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5" name="Straight Connector 344">
            <a:extLst>
              <a:ext uri="{FF2B5EF4-FFF2-40B4-BE49-F238E27FC236}">
                <a16:creationId xmlns:a16="http://schemas.microsoft.com/office/drawing/2014/main" id="{287FB7C2-5F83-4F0E-9F8D-18E2F8D88DAA}"/>
              </a:ext>
            </a:extLst>
          </p:cNvPr>
          <p:cNvCxnSpPr>
            <a:cxnSpLocks/>
          </p:cNvCxnSpPr>
          <p:nvPr/>
        </p:nvCxnSpPr>
        <p:spPr>
          <a:xfrm>
            <a:off x="8114582" y="3541336"/>
            <a:ext cx="475998" cy="32469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9" name="Straight Connector 348">
            <a:extLst>
              <a:ext uri="{FF2B5EF4-FFF2-40B4-BE49-F238E27FC236}">
                <a16:creationId xmlns:a16="http://schemas.microsoft.com/office/drawing/2014/main" id="{AFEF53FC-B3E2-47DD-BD82-B74650BEA971}"/>
              </a:ext>
            </a:extLst>
          </p:cNvPr>
          <p:cNvCxnSpPr>
            <a:cxnSpLocks/>
          </p:cNvCxnSpPr>
          <p:nvPr/>
        </p:nvCxnSpPr>
        <p:spPr>
          <a:xfrm>
            <a:off x="7711344" y="6211711"/>
            <a:ext cx="0" cy="424008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0" name="Straight Connector 349">
            <a:extLst>
              <a:ext uri="{FF2B5EF4-FFF2-40B4-BE49-F238E27FC236}">
                <a16:creationId xmlns:a16="http://schemas.microsoft.com/office/drawing/2014/main" id="{81758490-981B-4E25-9885-451B0D79FF62}"/>
              </a:ext>
            </a:extLst>
          </p:cNvPr>
          <p:cNvCxnSpPr>
            <a:cxnSpLocks/>
          </p:cNvCxnSpPr>
          <p:nvPr/>
        </p:nvCxnSpPr>
        <p:spPr>
          <a:xfrm flipV="1">
            <a:off x="898294" y="6310091"/>
            <a:ext cx="300348" cy="95026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8" name="Picture 47">
            <a:extLst>
              <a:ext uri="{FF2B5EF4-FFF2-40B4-BE49-F238E27FC236}">
                <a16:creationId xmlns:a16="http://schemas.microsoft.com/office/drawing/2014/main" id="{850CF61A-3573-4787-B443-6931119486BA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215880" y="3746058"/>
            <a:ext cx="435503" cy="435503"/>
          </a:xfrm>
          <a:prstGeom prst="rect">
            <a:avLst/>
          </a:prstGeom>
        </p:spPr>
      </p:pic>
      <p:pic>
        <p:nvPicPr>
          <p:cNvPr id="1026" name="Picture 2" descr="Black Line Icon for Fuel, Pump and Petrol Stock Vector - Illustration of  symbol, sign: 139688387">
            <a:extLst>
              <a:ext uri="{FF2B5EF4-FFF2-40B4-BE49-F238E27FC236}">
                <a16:creationId xmlns:a16="http://schemas.microsoft.com/office/drawing/2014/main" id="{7898CA9A-C5A0-4059-A867-A9BB0E0550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471" y="3720197"/>
            <a:ext cx="724614" cy="724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" name="Picture 50">
            <a:extLst>
              <a:ext uri="{FF2B5EF4-FFF2-40B4-BE49-F238E27FC236}">
                <a16:creationId xmlns:a16="http://schemas.microsoft.com/office/drawing/2014/main" id="{E948B80D-3F4B-4396-93EF-FBFABFE21B3D}"/>
              </a:ext>
            </a:extLst>
          </p:cNvPr>
          <p:cNvPicPr>
            <a:picLocks noChangeAspect="1"/>
          </p:cNvPicPr>
          <p:nvPr/>
        </p:nvPicPr>
        <p:blipFill rotWithShape="1">
          <a:blip r:embed="rId11"/>
          <a:srcRect l="29604" t="7867" r="23092"/>
          <a:stretch/>
        </p:blipFill>
        <p:spPr>
          <a:xfrm>
            <a:off x="6481838" y="10086089"/>
            <a:ext cx="572168" cy="741598"/>
          </a:xfrm>
          <a:prstGeom prst="rect">
            <a:avLst/>
          </a:prstGeom>
        </p:spPr>
      </p:pic>
      <p:pic>
        <p:nvPicPr>
          <p:cNvPr id="52" name="Picture 51">
            <a:extLst>
              <a:ext uri="{FF2B5EF4-FFF2-40B4-BE49-F238E27FC236}">
                <a16:creationId xmlns:a16="http://schemas.microsoft.com/office/drawing/2014/main" id="{D41DB37F-9D98-48DD-AB71-B5F67E596704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904844" y="11493520"/>
            <a:ext cx="771548" cy="606870"/>
          </a:xfrm>
          <a:prstGeom prst="rect">
            <a:avLst/>
          </a:prstGeom>
        </p:spPr>
      </p:pic>
      <p:pic>
        <p:nvPicPr>
          <p:cNvPr id="53" name="Picture 52">
            <a:extLst>
              <a:ext uri="{FF2B5EF4-FFF2-40B4-BE49-F238E27FC236}">
                <a16:creationId xmlns:a16="http://schemas.microsoft.com/office/drawing/2014/main" id="{53C978A5-BFB3-4505-B1E2-4D92B14F2F8B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951980" y="10255929"/>
            <a:ext cx="819923" cy="565464"/>
          </a:xfrm>
          <a:prstGeom prst="rect">
            <a:avLst/>
          </a:prstGeom>
        </p:spPr>
      </p:pic>
      <p:pic>
        <p:nvPicPr>
          <p:cNvPr id="63" name="Picture 62">
            <a:extLst>
              <a:ext uri="{FF2B5EF4-FFF2-40B4-BE49-F238E27FC236}">
                <a16:creationId xmlns:a16="http://schemas.microsoft.com/office/drawing/2014/main" id="{85B1B1B2-F747-4FEF-82A6-C15016C29133}"/>
              </a:ext>
            </a:extLst>
          </p:cNvPr>
          <p:cNvPicPr>
            <a:picLocks noChangeAspect="1"/>
          </p:cNvPicPr>
          <p:nvPr/>
        </p:nvPicPr>
        <p:blipFill rotWithShape="1">
          <a:blip r:embed="rId14"/>
          <a:srcRect l="2672" t="16191" r="16410" b="43366"/>
          <a:stretch/>
        </p:blipFill>
        <p:spPr>
          <a:xfrm>
            <a:off x="4343166" y="7240883"/>
            <a:ext cx="1879640" cy="732789"/>
          </a:xfrm>
          <a:prstGeom prst="rect">
            <a:avLst/>
          </a:prstGeom>
        </p:spPr>
      </p:pic>
      <p:sp>
        <p:nvSpPr>
          <p:cNvPr id="179" name="Rectangle 178">
            <a:extLst>
              <a:ext uri="{FF2B5EF4-FFF2-40B4-BE49-F238E27FC236}">
                <a16:creationId xmlns:a16="http://schemas.microsoft.com/office/drawing/2014/main" id="{D38A2238-998A-4BA2-95D4-1D31021866B3}"/>
              </a:ext>
            </a:extLst>
          </p:cNvPr>
          <p:cNvSpPr/>
          <p:nvPr/>
        </p:nvSpPr>
        <p:spPr>
          <a:xfrm>
            <a:off x="154085" y="10624108"/>
            <a:ext cx="952820" cy="369332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r>
              <a:rPr lang="en-GB" sz="9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Cells in animals and plants</a:t>
            </a:r>
          </a:p>
        </p:txBody>
      </p:sp>
      <p:sp>
        <p:nvSpPr>
          <p:cNvPr id="181" name="TextBox 180">
            <a:extLst>
              <a:ext uri="{FF2B5EF4-FFF2-40B4-BE49-F238E27FC236}">
                <a16:creationId xmlns:a16="http://schemas.microsoft.com/office/drawing/2014/main" id="{A31708FD-0973-4758-A7AD-4D8B6880EE41}"/>
              </a:ext>
            </a:extLst>
          </p:cNvPr>
          <p:cNvSpPr txBox="1"/>
          <p:nvPr/>
        </p:nvSpPr>
        <p:spPr>
          <a:xfrm>
            <a:off x="128288" y="10119695"/>
            <a:ext cx="713657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Microscopes</a:t>
            </a:r>
          </a:p>
        </p:txBody>
      </p:sp>
      <p:sp>
        <p:nvSpPr>
          <p:cNvPr id="185" name="TextBox 184">
            <a:extLst>
              <a:ext uri="{FF2B5EF4-FFF2-40B4-BE49-F238E27FC236}">
                <a16:creationId xmlns:a16="http://schemas.microsoft.com/office/drawing/2014/main" id="{57B0AEE9-F1CA-40B4-B93E-9C9D3993681F}"/>
              </a:ext>
            </a:extLst>
          </p:cNvPr>
          <p:cNvSpPr txBox="1"/>
          <p:nvPr/>
        </p:nvSpPr>
        <p:spPr>
          <a:xfrm>
            <a:off x="48674" y="9365916"/>
            <a:ext cx="1074834" cy="215444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800"/>
              <a:t>RP : Looking at cells</a:t>
            </a:r>
          </a:p>
        </p:txBody>
      </p:sp>
      <p:sp>
        <p:nvSpPr>
          <p:cNvPr id="186" name="TextBox 185">
            <a:extLst>
              <a:ext uri="{FF2B5EF4-FFF2-40B4-BE49-F238E27FC236}">
                <a16:creationId xmlns:a16="http://schemas.microsoft.com/office/drawing/2014/main" id="{A4F48FFC-8E8C-430C-8341-57A7366825FF}"/>
              </a:ext>
            </a:extLst>
          </p:cNvPr>
          <p:cNvSpPr txBox="1"/>
          <p:nvPr/>
        </p:nvSpPr>
        <p:spPr>
          <a:xfrm>
            <a:off x="1909764" y="9500820"/>
            <a:ext cx="123783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800" dirty="0"/>
              <a:t>Movement</a:t>
            </a:r>
          </a:p>
          <a:p>
            <a:r>
              <a:rPr lang="en-GB" sz="800" dirty="0"/>
              <a:t> in</a:t>
            </a:r>
          </a:p>
          <a:p>
            <a:r>
              <a:rPr lang="en-GB" sz="800" dirty="0"/>
              <a:t>Cells: Diffusion, osmosis, </a:t>
            </a:r>
          </a:p>
          <a:p>
            <a:r>
              <a:rPr lang="en-GB" sz="800" dirty="0"/>
              <a:t>active transport.</a:t>
            </a:r>
          </a:p>
        </p:txBody>
      </p:sp>
      <p:sp>
        <p:nvSpPr>
          <p:cNvPr id="187" name="TextBox 186">
            <a:extLst>
              <a:ext uri="{FF2B5EF4-FFF2-40B4-BE49-F238E27FC236}">
                <a16:creationId xmlns:a16="http://schemas.microsoft.com/office/drawing/2014/main" id="{7FB32080-648F-494D-B75E-855F1804ADBD}"/>
              </a:ext>
            </a:extLst>
          </p:cNvPr>
          <p:cNvSpPr txBox="1"/>
          <p:nvPr/>
        </p:nvSpPr>
        <p:spPr>
          <a:xfrm>
            <a:off x="262202" y="8697239"/>
            <a:ext cx="1074834" cy="215444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800" dirty="0"/>
              <a:t>RP : Osmosis</a:t>
            </a:r>
          </a:p>
        </p:txBody>
      </p:sp>
      <p:grpSp>
        <p:nvGrpSpPr>
          <p:cNvPr id="188" name="Group 187">
            <a:extLst>
              <a:ext uri="{FF2B5EF4-FFF2-40B4-BE49-F238E27FC236}">
                <a16:creationId xmlns:a16="http://schemas.microsoft.com/office/drawing/2014/main" id="{A2433D42-97A6-4320-91D1-A138110FB03B}"/>
              </a:ext>
            </a:extLst>
          </p:cNvPr>
          <p:cNvGrpSpPr/>
          <p:nvPr/>
        </p:nvGrpSpPr>
        <p:grpSpPr>
          <a:xfrm>
            <a:off x="4044974" y="8315328"/>
            <a:ext cx="1214980" cy="1234099"/>
            <a:chOff x="1212628" y="4031237"/>
            <a:chExt cx="1214980" cy="1304869"/>
          </a:xfrm>
        </p:grpSpPr>
        <p:sp>
          <p:nvSpPr>
            <p:cNvPr id="189" name="Oval 188">
              <a:extLst>
                <a:ext uri="{FF2B5EF4-FFF2-40B4-BE49-F238E27FC236}">
                  <a16:creationId xmlns:a16="http://schemas.microsoft.com/office/drawing/2014/main" id="{D433B819-6CC4-42C8-A14F-9E4A076B8D57}"/>
                </a:ext>
              </a:extLst>
            </p:cNvPr>
            <p:cNvSpPr/>
            <p:nvPr/>
          </p:nvSpPr>
          <p:spPr>
            <a:xfrm>
              <a:off x="1212628" y="4031237"/>
              <a:ext cx="1214980" cy="130486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0" name="Oval 189">
              <a:extLst>
                <a:ext uri="{FF2B5EF4-FFF2-40B4-BE49-F238E27FC236}">
                  <a16:creationId xmlns:a16="http://schemas.microsoft.com/office/drawing/2014/main" id="{6AB5D5AF-BE24-4078-A457-2FD6520FBEC9}"/>
                </a:ext>
              </a:extLst>
            </p:cNvPr>
            <p:cNvSpPr/>
            <p:nvPr/>
          </p:nvSpPr>
          <p:spPr>
            <a:xfrm>
              <a:off x="1399584" y="4232021"/>
              <a:ext cx="841075" cy="90330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1" name="TextBox 190">
              <a:extLst>
                <a:ext uri="{FF2B5EF4-FFF2-40B4-BE49-F238E27FC236}">
                  <a16:creationId xmlns:a16="http://schemas.microsoft.com/office/drawing/2014/main" id="{F3C45963-803E-45DD-8DF9-E93AF67CB34D}"/>
                </a:ext>
              </a:extLst>
            </p:cNvPr>
            <p:cNvSpPr txBox="1"/>
            <p:nvPr/>
          </p:nvSpPr>
          <p:spPr>
            <a:xfrm>
              <a:off x="1234818" y="4477970"/>
              <a:ext cx="1170599" cy="488139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US" sz="1200" b="1" dirty="0"/>
                <a:t>Fundamentals: Chemistry</a:t>
              </a:r>
              <a:endParaRPr lang="en-US" sz="1200" b="1" dirty="0">
                <a:cs typeface="Calibri"/>
              </a:endParaRPr>
            </a:p>
          </p:txBody>
        </p:sp>
      </p:grpSp>
      <p:sp>
        <p:nvSpPr>
          <p:cNvPr id="197" name="TextBox 196">
            <a:extLst>
              <a:ext uri="{FF2B5EF4-FFF2-40B4-BE49-F238E27FC236}">
                <a16:creationId xmlns:a16="http://schemas.microsoft.com/office/drawing/2014/main" id="{69F92536-CCAA-47F0-B178-A4B2536FB045}"/>
              </a:ext>
            </a:extLst>
          </p:cNvPr>
          <p:cNvSpPr txBox="1"/>
          <p:nvPr/>
        </p:nvSpPr>
        <p:spPr>
          <a:xfrm>
            <a:off x="1798833" y="8308042"/>
            <a:ext cx="683200" cy="215444"/>
          </a:xfrm>
          <a:prstGeom prst="rect">
            <a:avLst/>
          </a:prstGeom>
          <a:noFill/>
          <a:ln w="28575">
            <a:noFill/>
          </a:ln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en-GB" sz="800" dirty="0"/>
              <a:t>Cell division</a:t>
            </a:r>
          </a:p>
        </p:txBody>
      </p:sp>
      <p:sp>
        <p:nvSpPr>
          <p:cNvPr id="200" name="TextBox 199">
            <a:extLst>
              <a:ext uri="{FF2B5EF4-FFF2-40B4-BE49-F238E27FC236}">
                <a16:creationId xmlns:a16="http://schemas.microsoft.com/office/drawing/2014/main" id="{BFDFF4C6-5CBD-4C56-8611-89AD4552644C}"/>
              </a:ext>
            </a:extLst>
          </p:cNvPr>
          <p:cNvSpPr txBox="1"/>
          <p:nvPr/>
        </p:nvSpPr>
        <p:spPr>
          <a:xfrm>
            <a:off x="2781740" y="9394557"/>
            <a:ext cx="1030789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Growth and differentiation</a:t>
            </a:r>
          </a:p>
        </p:txBody>
      </p:sp>
      <p:sp>
        <p:nvSpPr>
          <p:cNvPr id="203" name="TextBox 202">
            <a:extLst>
              <a:ext uri="{FF2B5EF4-FFF2-40B4-BE49-F238E27FC236}">
                <a16:creationId xmlns:a16="http://schemas.microsoft.com/office/drawing/2014/main" id="{83D860DF-209C-4B40-863B-A076FAA3FD4B}"/>
              </a:ext>
            </a:extLst>
          </p:cNvPr>
          <p:cNvSpPr txBox="1"/>
          <p:nvPr/>
        </p:nvSpPr>
        <p:spPr>
          <a:xfrm>
            <a:off x="2909521" y="8328151"/>
            <a:ext cx="888636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Stem cells</a:t>
            </a:r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C7E8F76C-AE3B-4F5A-BE2A-06974F0473E5}"/>
              </a:ext>
            </a:extLst>
          </p:cNvPr>
          <p:cNvSpPr/>
          <p:nvPr/>
        </p:nvSpPr>
        <p:spPr>
          <a:xfrm>
            <a:off x="3020081" y="7303410"/>
            <a:ext cx="1006785" cy="215444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800" dirty="0">
                <a:cs typeface="Calibri"/>
              </a:rPr>
              <a:t>Energy stores</a:t>
            </a:r>
          </a:p>
        </p:txBody>
      </p:sp>
      <p:grpSp>
        <p:nvGrpSpPr>
          <p:cNvPr id="135" name="Group 134">
            <a:extLst>
              <a:ext uri="{FF2B5EF4-FFF2-40B4-BE49-F238E27FC236}">
                <a16:creationId xmlns:a16="http://schemas.microsoft.com/office/drawing/2014/main" id="{DB8DAEBF-C708-4A64-A9C2-C197191DC5EA}"/>
              </a:ext>
            </a:extLst>
          </p:cNvPr>
          <p:cNvGrpSpPr/>
          <p:nvPr/>
        </p:nvGrpSpPr>
        <p:grpSpPr>
          <a:xfrm>
            <a:off x="4277638" y="6057698"/>
            <a:ext cx="1214980" cy="1234099"/>
            <a:chOff x="1212628" y="4031237"/>
            <a:chExt cx="1214980" cy="1304869"/>
          </a:xfrm>
        </p:grpSpPr>
        <p:sp>
          <p:nvSpPr>
            <p:cNvPr id="136" name="Oval 135">
              <a:extLst>
                <a:ext uri="{FF2B5EF4-FFF2-40B4-BE49-F238E27FC236}">
                  <a16:creationId xmlns:a16="http://schemas.microsoft.com/office/drawing/2014/main" id="{13100892-7F49-4A74-865E-D5F4DA893376}"/>
                </a:ext>
              </a:extLst>
            </p:cNvPr>
            <p:cNvSpPr/>
            <p:nvPr/>
          </p:nvSpPr>
          <p:spPr>
            <a:xfrm>
              <a:off x="1212628" y="4031237"/>
              <a:ext cx="1214980" cy="130486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7" name="Oval 136">
              <a:extLst>
                <a:ext uri="{FF2B5EF4-FFF2-40B4-BE49-F238E27FC236}">
                  <a16:creationId xmlns:a16="http://schemas.microsoft.com/office/drawing/2014/main" id="{85A1F5A4-595C-44CA-BE53-8D0BC201B52C}"/>
                </a:ext>
              </a:extLst>
            </p:cNvPr>
            <p:cNvSpPr/>
            <p:nvPr/>
          </p:nvSpPr>
          <p:spPr>
            <a:xfrm>
              <a:off x="1399584" y="4232021"/>
              <a:ext cx="841075" cy="90330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8" name="TextBox 137">
              <a:extLst>
                <a:ext uri="{FF2B5EF4-FFF2-40B4-BE49-F238E27FC236}">
                  <a16:creationId xmlns:a16="http://schemas.microsoft.com/office/drawing/2014/main" id="{1C20A26D-61D0-458C-9119-B56304FACCC2}"/>
                </a:ext>
              </a:extLst>
            </p:cNvPr>
            <p:cNvSpPr txBox="1"/>
            <p:nvPr/>
          </p:nvSpPr>
          <p:spPr>
            <a:xfrm>
              <a:off x="1234818" y="4477970"/>
              <a:ext cx="1170599" cy="488139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US" sz="1200" b="1" dirty="0"/>
                <a:t>Fundamentals: of Physics</a:t>
              </a:r>
            </a:p>
          </p:txBody>
        </p:sp>
      </p:grpSp>
      <p:sp>
        <p:nvSpPr>
          <p:cNvPr id="140" name="Rectangle 139">
            <a:extLst>
              <a:ext uri="{FF2B5EF4-FFF2-40B4-BE49-F238E27FC236}">
                <a16:creationId xmlns:a16="http://schemas.microsoft.com/office/drawing/2014/main" id="{91774E0F-926F-4670-BC95-6AB5197349A6}"/>
              </a:ext>
            </a:extLst>
          </p:cNvPr>
          <p:cNvSpPr/>
          <p:nvPr/>
        </p:nvSpPr>
        <p:spPr>
          <a:xfrm>
            <a:off x="1745587" y="7356232"/>
            <a:ext cx="1274387" cy="461665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800" dirty="0">
                <a:cs typeface="Calibri"/>
              </a:rPr>
              <a:t>Energy pathways, dissipation and conservation of energy</a:t>
            </a:r>
          </a:p>
        </p:txBody>
      </p:sp>
      <p:sp>
        <p:nvSpPr>
          <p:cNvPr id="141" name="Rectangle 140">
            <a:extLst>
              <a:ext uri="{FF2B5EF4-FFF2-40B4-BE49-F238E27FC236}">
                <a16:creationId xmlns:a16="http://schemas.microsoft.com/office/drawing/2014/main" id="{6501E897-DC73-4D92-9781-EE72B7094965}"/>
              </a:ext>
            </a:extLst>
          </p:cNvPr>
          <p:cNvSpPr/>
          <p:nvPr/>
        </p:nvSpPr>
        <p:spPr>
          <a:xfrm>
            <a:off x="2148533" y="6009799"/>
            <a:ext cx="1062780" cy="461665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800" b="1" dirty="0">
                <a:cs typeface="Calibri"/>
              </a:rPr>
              <a:t>HT: Improving efficiency of energy transfers</a:t>
            </a:r>
          </a:p>
        </p:txBody>
      </p:sp>
      <p:sp>
        <p:nvSpPr>
          <p:cNvPr id="142" name="Rectangle 141">
            <a:extLst>
              <a:ext uri="{FF2B5EF4-FFF2-40B4-BE49-F238E27FC236}">
                <a16:creationId xmlns:a16="http://schemas.microsoft.com/office/drawing/2014/main" id="{C595A63A-A71B-46AD-AD62-5EBC72C44620}"/>
              </a:ext>
            </a:extLst>
          </p:cNvPr>
          <p:cNvSpPr/>
          <p:nvPr/>
        </p:nvSpPr>
        <p:spPr>
          <a:xfrm>
            <a:off x="723890" y="6998529"/>
            <a:ext cx="1006785" cy="461665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800" dirty="0">
                <a:cs typeface="Calibri"/>
              </a:rPr>
              <a:t>Gravitational potential energy and Kinetic energy</a:t>
            </a:r>
          </a:p>
        </p:txBody>
      </p:sp>
      <p:sp>
        <p:nvSpPr>
          <p:cNvPr id="143" name="Rectangle 142">
            <a:extLst>
              <a:ext uri="{FF2B5EF4-FFF2-40B4-BE49-F238E27FC236}">
                <a16:creationId xmlns:a16="http://schemas.microsoft.com/office/drawing/2014/main" id="{441F30EF-8999-4663-A727-530A86A69468}"/>
              </a:ext>
            </a:extLst>
          </p:cNvPr>
          <p:cNvSpPr/>
          <p:nvPr/>
        </p:nvSpPr>
        <p:spPr>
          <a:xfrm>
            <a:off x="43049" y="6293794"/>
            <a:ext cx="1006785" cy="338554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800" dirty="0">
                <a:cs typeface="Calibri"/>
              </a:rPr>
              <a:t>Elastic potential energy</a:t>
            </a:r>
            <a:endParaRPr lang="en-GB" sz="800" i="1" dirty="0">
              <a:cs typeface="Calibri"/>
            </a:endParaRPr>
          </a:p>
        </p:txBody>
      </p:sp>
      <p:sp>
        <p:nvSpPr>
          <p:cNvPr id="145" name="Rectangle 144">
            <a:extLst>
              <a:ext uri="{FF2B5EF4-FFF2-40B4-BE49-F238E27FC236}">
                <a16:creationId xmlns:a16="http://schemas.microsoft.com/office/drawing/2014/main" id="{C21C1D57-4597-4E42-90CE-21068D9C7FA8}"/>
              </a:ext>
            </a:extLst>
          </p:cNvPr>
          <p:cNvSpPr/>
          <p:nvPr/>
        </p:nvSpPr>
        <p:spPr>
          <a:xfrm>
            <a:off x="1723580" y="5486834"/>
            <a:ext cx="1006785" cy="215444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800" dirty="0">
                <a:cs typeface="Calibri"/>
              </a:rPr>
              <a:t>Energy and work</a:t>
            </a:r>
            <a:endParaRPr lang="en-GB" sz="800" i="1" dirty="0">
              <a:cs typeface="Calibri"/>
            </a:endParaRPr>
          </a:p>
        </p:txBody>
      </p:sp>
      <p:sp>
        <p:nvSpPr>
          <p:cNvPr id="146" name="Rectangle 145">
            <a:extLst>
              <a:ext uri="{FF2B5EF4-FFF2-40B4-BE49-F238E27FC236}">
                <a16:creationId xmlns:a16="http://schemas.microsoft.com/office/drawing/2014/main" id="{09E91BBB-199B-450F-A8EA-660D97E57195}"/>
              </a:ext>
            </a:extLst>
          </p:cNvPr>
          <p:cNvSpPr/>
          <p:nvPr/>
        </p:nvSpPr>
        <p:spPr>
          <a:xfrm>
            <a:off x="-47257" y="5733243"/>
            <a:ext cx="1006785" cy="215444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800" dirty="0">
                <a:cs typeface="Calibri"/>
              </a:rPr>
              <a:t>Energy and power</a:t>
            </a:r>
            <a:endParaRPr lang="en-GB" sz="800" i="1" dirty="0">
              <a:cs typeface="Calibri"/>
            </a:endParaRPr>
          </a:p>
        </p:txBody>
      </p:sp>
      <p:sp>
        <p:nvSpPr>
          <p:cNvPr id="149" name="Rectangle 148">
            <a:extLst>
              <a:ext uri="{FF2B5EF4-FFF2-40B4-BE49-F238E27FC236}">
                <a16:creationId xmlns:a16="http://schemas.microsoft.com/office/drawing/2014/main" id="{C871C545-1A4E-48EF-90B5-9278B0A059B9}"/>
              </a:ext>
            </a:extLst>
          </p:cNvPr>
          <p:cNvSpPr/>
          <p:nvPr/>
        </p:nvSpPr>
        <p:spPr>
          <a:xfrm>
            <a:off x="373923" y="4521050"/>
            <a:ext cx="687030" cy="461665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800" dirty="0">
                <a:cs typeface="Calibri"/>
              </a:rPr>
              <a:t>Energy transfer by conduction</a:t>
            </a:r>
          </a:p>
        </p:txBody>
      </p:sp>
      <p:sp>
        <p:nvSpPr>
          <p:cNvPr id="158" name="Rectangle 157">
            <a:extLst>
              <a:ext uri="{FF2B5EF4-FFF2-40B4-BE49-F238E27FC236}">
                <a16:creationId xmlns:a16="http://schemas.microsoft.com/office/drawing/2014/main" id="{CC7878C2-135D-49A2-9DBB-955E94857242}"/>
              </a:ext>
            </a:extLst>
          </p:cNvPr>
          <p:cNvSpPr/>
          <p:nvPr/>
        </p:nvSpPr>
        <p:spPr>
          <a:xfrm>
            <a:off x="859921" y="3869449"/>
            <a:ext cx="755749" cy="461665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800" dirty="0">
                <a:cs typeface="Calibri"/>
              </a:rPr>
              <a:t>Energy transfer by convection</a:t>
            </a:r>
          </a:p>
        </p:txBody>
      </p:sp>
      <p:sp>
        <p:nvSpPr>
          <p:cNvPr id="161" name="Rectangle 160">
            <a:extLst>
              <a:ext uri="{FF2B5EF4-FFF2-40B4-BE49-F238E27FC236}">
                <a16:creationId xmlns:a16="http://schemas.microsoft.com/office/drawing/2014/main" id="{D2F710D6-09ED-4775-856A-34FEFE4196D0}"/>
              </a:ext>
            </a:extLst>
          </p:cNvPr>
          <p:cNvSpPr/>
          <p:nvPr/>
        </p:nvSpPr>
        <p:spPr>
          <a:xfrm>
            <a:off x="2490469" y="4948112"/>
            <a:ext cx="797428" cy="461665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800" i="1" dirty="0">
                <a:cs typeface="Calibri"/>
              </a:rPr>
              <a:t>Infrared radiation and black bodies</a:t>
            </a:r>
          </a:p>
        </p:txBody>
      </p:sp>
      <p:sp>
        <p:nvSpPr>
          <p:cNvPr id="163" name="Rectangle 162">
            <a:extLst>
              <a:ext uri="{FF2B5EF4-FFF2-40B4-BE49-F238E27FC236}">
                <a16:creationId xmlns:a16="http://schemas.microsoft.com/office/drawing/2014/main" id="{204082B5-A87E-4421-9CBA-8E1FDD598AA5}"/>
              </a:ext>
            </a:extLst>
          </p:cNvPr>
          <p:cNvSpPr/>
          <p:nvPr/>
        </p:nvSpPr>
        <p:spPr>
          <a:xfrm>
            <a:off x="3176810" y="4958353"/>
            <a:ext cx="755749" cy="461665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800" dirty="0">
                <a:cs typeface="Calibri"/>
              </a:rPr>
              <a:t>Greenhouse effect and climate</a:t>
            </a:r>
          </a:p>
        </p:txBody>
      </p:sp>
      <p:sp>
        <p:nvSpPr>
          <p:cNvPr id="167" name="Rectangle 166">
            <a:extLst>
              <a:ext uri="{FF2B5EF4-FFF2-40B4-BE49-F238E27FC236}">
                <a16:creationId xmlns:a16="http://schemas.microsoft.com/office/drawing/2014/main" id="{F3965620-985E-4ACC-8CE4-1E9C1B354469}"/>
              </a:ext>
            </a:extLst>
          </p:cNvPr>
          <p:cNvSpPr/>
          <p:nvPr/>
        </p:nvSpPr>
        <p:spPr>
          <a:xfrm>
            <a:off x="4521916" y="3871194"/>
            <a:ext cx="1087968" cy="338554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800" dirty="0">
                <a:cs typeface="Calibri"/>
              </a:rPr>
              <a:t>Energy and the environment</a:t>
            </a:r>
          </a:p>
        </p:txBody>
      </p:sp>
      <p:sp>
        <p:nvSpPr>
          <p:cNvPr id="168" name="Rectangle 167">
            <a:extLst>
              <a:ext uri="{FF2B5EF4-FFF2-40B4-BE49-F238E27FC236}">
                <a16:creationId xmlns:a16="http://schemas.microsoft.com/office/drawing/2014/main" id="{C68F6DC5-D109-4A32-8CE5-2C331ADE83A6}"/>
              </a:ext>
            </a:extLst>
          </p:cNvPr>
          <p:cNvSpPr/>
          <p:nvPr/>
        </p:nvSpPr>
        <p:spPr>
          <a:xfrm>
            <a:off x="5518485" y="3850071"/>
            <a:ext cx="687062" cy="338554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800" dirty="0">
                <a:cs typeface="Calibri"/>
              </a:rPr>
              <a:t>Energy demands</a:t>
            </a:r>
          </a:p>
        </p:txBody>
      </p:sp>
      <p:cxnSp>
        <p:nvCxnSpPr>
          <p:cNvPr id="180" name="Straight Connector 179">
            <a:extLst>
              <a:ext uri="{FF2B5EF4-FFF2-40B4-BE49-F238E27FC236}">
                <a16:creationId xmlns:a16="http://schemas.microsoft.com/office/drawing/2014/main" id="{ADD5AC0E-51B6-4B95-9B02-1FC400DAFB2E}"/>
              </a:ext>
            </a:extLst>
          </p:cNvPr>
          <p:cNvCxnSpPr>
            <a:cxnSpLocks/>
          </p:cNvCxnSpPr>
          <p:nvPr/>
        </p:nvCxnSpPr>
        <p:spPr>
          <a:xfrm flipV="1">
            <a:off x="835062" y="5732313"/>
            <a:ext cx="308675" cy="92953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181">
            <a:extLst>
              <a:ext uri="{FF2B5EF4-FFF2-40B4-BE49-F238E27FC236}">
                <a16:creationId xmlns:a16="http://schemas.microsoft.com/office/drawing/2014/main" id="{7A360978-2E00-4835-85F6-3E0CD484B5EA}"/>
              </a:ext>
            </a:extLst>
          </p:cNvPr>
          <p:cNvCxnSpPr>
            <a:cxnSpLocks/>
          </p:cNvCxnSpPr>
          <p:nvPr/>
        </p:nvCxnSpPr>
        <p:spPr>
          <a:xfrm>
            <a:off x="1109022" y="4800365"/>
            <a:ext cx="307914" cy="49241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3" name="Straight Connector 182">
            <a:extLst>
              <a:ext uri="{FF2B5EF4-FFF2-40B4-BE49-F238E27FC236}">
                <a16:creationId xmlns:a16="http://schemas.microsoft.com/office/drawing/2014/main" id="{98F683DE-5159-4BAC-8679-5F6DB57BB3B2}"/>
              </a:ext>
            </a:extLst>
          </p:cNvPr>
          <p:cNvCxnSpPr>
            <a:cxnSpLocks/>
          </p:cNvCxnSpPr>
          <p:nvPr/>
        </p:nvCxnSpPr>
        <p:spPr>
          <a:xfrm flipV="1">
            <a:off x="2458084" y="6875106"/>
            <a:ext cx="87361" cy="462299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Connector 192">
            <a:extLst>
              <a:ext uri="{FF2B5EF4-FFF2-40B4-BE49-F238E27FC236}">
                <a16:creationId xmlns:a16="http://schemas.microsoft.com/office/drawing/2014/main" id="{1C5187D6-4702-488C-A76E-5EF2406A8807}"/>
              </a:ext>
            </a:extLst>
          </p:cNvPr>
          <p:cNvCxnSpPr>
            <a:cxnSpLocks/>
          </p:cNvCxnSpPr>
          <p:nvPr/>
        </p:nvCxnSpPr>
        <p:spPr>
          <a:xfrm>
            <a:off x="1450541" y="4312664"/>
            <a:ext cx="282164" cy="273849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4" name="Straight Connector 193">
            <a:extLst>
              <a:ext uri="{FF2B5EF4-FFF2-40B4-BE49-F238E27FC236}">
                <a16:creationId xmlns:a16="http://schemas.microsoft.com/office/drawing/2014/main" id="{67C5F568-77B3-4BC1-B00F-3D48EDE7B3BE}"/>
              </a:ext>
            </a:extLst>
          </p:cNvPr>
          <p:cNvCxnSpPr>
            <a:cxnSpLocks/>
          </p:cNvCxnSpPr>
          <p:nvPr/>
        </p:nvCxnSpPr>
        <p:spPr>
          <a:xfrm flipH="1" flipV="1">
            <a:off x="2462278" y="4693161"/>
            <a:ext cx="183280" cy="329536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4" name="Straight Connector 203">
            <a:extLst>
              <a:ext uri="{FF2B5EF4-FFF2-40B4-BE49-F238E27FC236}">
                <a16:creationId xmlns:a16="http://schemas.microsoft.com/office/drawing/2014/main" id="{09D681C1-E100-4905-A7B0-5EE37FEDFAE4}"/>
              </a:ext>
            </a:extLst>
          </p:cNvPr>
          <p:cNvCxnSpPr>
            <a:cxnSpLocks/>
          </p:cNvCxnSpPr>
          <p:nvPr/>
        </p:nvCxnSpPr>
        <p:spPr>
          <a:xfrm flipH="1" flipV="1">
            <a:off x="3388418" y="4692654"/>
            <a:ext cx="12542" cy="296730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6" name="Straight Connector 205">
            <a:extLst>
              <a:ext uri="{FF2B5EF4-FFF2-40B4-BE49-F238E27FC236}">
                <a16:creationId xmlns:a16="http://schemas.microsoft.com/office/drawing/2014/main" id="{DB22C861-EDF4-45BD-98A4-DB2A79068831}"/>
              </a:ext>
            </a:extLst>
          </p:cNvPr>
          <p:cNvCxnSpPr>
            <a:cxnSpLocks/>
          </p:cNvCxnSpPr>
          <p:nvPr/>
        </p:nvCxnSpPr>
        <p:spPr>
          <a:xfrm>
            <a:off x="3040992" y="4113288"/>
            <a:ext cx="29374" cy="385371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8" name="Straight Connector 207">
            <a:extLst>
              <a:ext uri="{FF2B5EF4-FFF2-40B4-BE49-F238E27FC236}">
                <a16:creationId xmlns:a16="http://schemas.microsoft.com/office/drawing/2014/main" id="{805EE51B-4A24-4EA3-8783-C9B365840FD0}"/>
              </a:ext>
            </a:extLst>
          </p:cNvPr>
          <p:cNvCxnSpPr>
            <a:cxnSpLocks/>
          </p:cNvCxnSpPr>
          <p:nvPr/>
        </p:nvCxnSpPr>
        <p:spPr>
          <a:xfrm>
            <a:off x="4997149" y="4210514"/>
            <a:ext cx="86615" cy="344338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9" name="Straight Connector 208">
            <a:extLst>
              <a:ext uri="{FF2B5EF4-FFF2-40B4-BE49-F238E27FC236}">
                <a16:creationId xmlns:a16="http://schemas.microsoft.com/office/drawing/2014/main" id="{43969C2C-332E-4303-8FC3-08DE5F080DB0}"/>
              </a:ext>
            </a:extLst>
          </p:cNvPr>
          <p:cNvCxnSpPr>
            <a:cxnSpLocks/>
            <a:stCxn id="168" idx="2"/>
          </p:cNvCxnSpPr>
          <p:nvPr/>
        </p:nvCxnSpPr>
        <p:spPr>
          <a:xfrm flipH="1">
            <a:off x="5846084" y="4188625"/>
            <a:ext cx="15932" cy="325102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0" name="Rectangle 209">
            <a:extLst>
              <a:ext uri="{FF2B5EF4-FFF2-40B4-BE49-F238E27FC236}">
                <a16:creationId xmlns:a16="http://schemas.microsoft.com/office/drawing/2014/main" id="{F95F8915-5872-485C-9404-14C17206A654}"/>
              </a:ext>
            </a:extLst>
          </p:cNvPr>
          <p:cNvSpPr/>
          <p:nvPr/>
        </p:nvSpPr>
        <p:spPr>
          <a:xfrm>
            <a:off x="5753986" y="5001913"/>
            <a:ext cx="775263" cy="338554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800" dirty="0">
                <a:cs typeface="Calibri"/>
              </a:rPr>
              <a:t>Energy resources</a:t>
            </a:r>
          </a:p>
        </p:txBody>
      </p:sp>
      <p:cxnSp>
        <p:nvCxnSpPr>
          <p:cNvPr id="212" name="Straight Connector 211">
            <a:extLst>
              <a:ext uri="{FF2B5EF4-FFF2-40B4-BE49-F238E27FC236}">
                <a16:creationId xmlns:a16="http://schemas.microsoft.com/office/drawing/2014/main" id="{15A2DB09-CD39-459A-A4C6-C0001CF6B9DC}"/>
              </a:ext>
            </a:extLst>
          </p:cNvPr>
          <p:cNvCxnSpPr>
            <a:cxnSpLocks/>
            <a:stCxn id="210" idx="0"/>
          </p:cNvCxnSpPr>
          <p:nvPr/>
        </p:nvCxnSpPr>
        <p:spPr>
          <a:xfrm flipV="1">
            <a:off x="6141618" y="4683287"/>
            <a:ext cx="89038" cy="318626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9" name="TextBox 218">
            <a:extLst>
              <a:ext uri="{FF2B5EF4-FFF2-40B4-BE49-F238E27FC236}">
                <a16:creationId xmlns:a16="http://schemas.microsoft.com/office/drawing/2014/main" id="{B55C5868-9517-452A-B0BC-2C0E7C5D3EEB}"/>
              </a:ext>
            </a:extLst>
          </p:cNvPr>
          <p:cNvSpPr txBox="1"/>
          <p:nvPr/>
        </p:nvSpPr>
        <p:spPr>
          <a:xfrm>
            <a:off x="8550431" y="4734638"/>
            <a:ext cx="7939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Structure of the digestive system</a:t>
            </a:r>
          </a:p>
        </p:txBody>
      </p:sp>
      <p:sp>
        <p:nvSpPr>
          <p:cNvPr id="223" name="TextBox 222">
            <a:extLst>
              <a:ext uri="{FF2B5EF4-FFF2-40B4-BE49-F238E27FC236}">
                <a16:creationId xmlns:a16="http://schemas.microsoft.com/office/drawing/2014/main" id="{4236B988-4715-42E9-A587-1E860B71CDD6}"/>
              </a:ext>
            </a:extLst>
          </p:cNvPr>
          <p:cNvSpPr txBox="1"/>
          <p:nvPr/>
        </p:nvSpPr>
        <p:spPr>
          <a:xfrm>
            <a:off x="8430228" y="1988536"/>
            <a:ext cx="1074834" cy="215444"/>
          </a:xfrm>
          <a:prstGeom prst="rect">
            <a:avLst/>
          </a:prstGeom>
          <a:noFill/>
          <a:ln w="38100">
            <a:solidFill>
              <a:srgbClr val="007AC3"/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GB" sz="800" dirty="0"/>
              <a:t>RP : Food tests</a:t>
            </a:r>
          </a:p>
        </p:txBody>
      </p:sp>
      <p:sp>
        <p:nvSpPr>
          <p:cNvPr id="230" name="TextBox 229">
            <a:extLst>
              <a:ext uri="{FF2B5EF4-FFF2-40B4-BE49-F238E27FC236}">
                <a16:creationId xmlns:a16="http://schemas.microsoft.com/office/drawing/2014/main" id="{A4D5D84A-999E-48BA-9903-1EAC9A3BD24B}"/>
              </a:ext>
            </a:extLst>
          </p:cNvPr>
          <p:cNvSpPr txBox="1"/>
          <p:nvPr/>
        </p:nvSpPr>
        <p:spPr>
          <a:xfrm>
            <a:off x="6396682" y="2726698"/>
            <a:ext cx="76573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Blood and blood vessels</a:t>
            </a:r>
          </a:p>
        </p:txBody>
      </p:sp>
      <p:sp>
        <p:nvSpPr>
          <p:cNvPr id="236" name="TextBox 235">
            <a:extLst>
              <a:ext uri="{FF2B5EF4-FFF2-40B4-BE49-F238E27FC236}">
                <a16:creationId xmlns:a16="http://schemas.microsoft.com/office/drawing/2014/main" id="{D4ADAB4A-9DC5-441A-902A-D0C80A8A2F03}"/>
              </a:ext>
            </a:extLst>
          </p:cNvPr>
          <p:cNvSpPr txBox="1"/>
          <p:nvPr/>
        </p:nvSpPr>
        <p:spPr>
          <a:xfrm>
            <a:off x="6291551" y="1821780"/>
            <a:ext cx="62700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Breathing</a:t>
            </a:r>
          </a:p>
        </p:txBody>
      </p:sp>
      <p:sp>
        <p:nvSpPr>
          <p:cNvPr id="240" name="TextBox 239">
            <a:extLst>
              <a:ext uri="{FF2B5EF4-FFF2-40B4-BE49-F238E27FC236}">
                <a16:creationId xmlns:a16="http://schemas.microsoft.com/office/drawing/2014/main" id="{ABF25286-7044-476D-B9C8-78307909A737}"/>
              </a:ext>
            </a:extLst>
          </p:cNvPr>
          <p:cNvSpPr txBox="1"/>
          <p:nvPr/>
        </p:nvSpPr>
        <p:spPr>
          <a:xfrm>
            <a:off x="5800530" y="2710416"/>
            <a:ext cx="7459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Exchange surfaces</a:t>
            </a:r>
          </a:p>
        </p:txBody>
      </p:sp>
      <p:sp>
        <p:nvSpPr>
          <p:cNvPr id="241" name="TextBox 240">
            <a:extLst>
              <a:ext uri="{FF2B5EF4-FFF2-40B4-BE49-F238E27FC236}">
                <a16:creationId xmlns:a16="http://schemas.microsoft.com/office/drawing/2014/main" id="{70556DAF-8D4B-44EC-9BBE-FF673E1416E9}"/>
              </a:ext>
            </a:extLst>
          </p:cNvPr>
          <p:cNvSpPr txBox="1"/>
          <p:nvPr/>
        </p:nvSpPr>
        <p:spPr>
          <a:xfrm>
            <a:off x="5692836" y="1747112"/>
            <a:ext cx="46089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The heart</a:t>
            </a:r>
          </a:p>
        </p:txBody>
      </p:sp>
      <p:sp>
        <p:nvSpPr>
          <p:cNvPr id="242" name="TextBox 241">
            <a:extLst>
              <a:ext uri="{FF2B5EF4-FFF2-40B4-BE49-F238E27FC236}">
                <a16:creationId xmlns:a16="http://schemas.microsoft.com/office/drawing/2014/main" id="{2EEFADDF-7ABE-455A-AB28-2AE3D55A86E6}"/>
              </a:ext>
            </a:extLst>
          </p:cNvPr>
          <p:cNvSpPr txBox="1"/>
          <p:nvPr/>
        </p:nvSpPr>
        <p:spPr>
          <a:xfrm>
            <a:off x="4195376" y="2679439"/>
            <a:ext cx="81863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Plant cells, tissues and organs</a:t>
            </a:r>
          </a:p>
        </p:txBody>
      </p:sp>
      <p:sp>
        <p:nvSpPr>
          <p:cNvPr id="243" name="TextBox 242">
            <a:extLst>
              <a:ext uri="{FF2B5EF4-FFF2-40B4-BE49-F238E27FC236}">
                <a16:creationId xmlns:a16="http://schemas.microsoft.com/office/drawing/2014/main" id="{22A1BC5A-5B7E-4499-BC31-8C5174FA7FAA}"/>
              </a:ext>
            </a:extLst>
          </p:cNvPr>
          <p:cNvSpPr txBox="1"/>
          <p:nvPr/>
        </p:nvSpPr>
        <p:spPr>
          <a:xfrm>
            <a:off x="4005426" y="1593351"/>
            <a:ext cx="8340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Photosynthesis and factors affecting it</a:t>
            </a:r>
          </a:p>
        </p:txBody>
      </p:sp>
      <p:grpSp>
        <p:nvGrpSpPr>
          <p:cNvPr id="244" name="Group 243">
            <a:extLst>
              <a:ext uri="{FF2B5EF4-FFF2-40B4-BE49-F238E27FC236}">
                <a16:creationId xmlns:a16="http://schemas.microsoft.com/office/drawing/2014/main" id="{E51F3D0C-6332-4C75-9B7F-94424AEBC111}"/>
              </a:ext>
            </a:extLst>
          </p:cNvPr>
          <p:cNvGrpSpPr/>
          <p:nvPr/>
        </p:nvGrpSpPr>
        <p:grpSpPr>
          <a:xfrm>
            <a:off x="4622314" y="1738673"/>
            <a:ext cx="1214980" cy="1234099"/>
            <a:chOff x="1212628" y="4031237"/>
            <a:chExt cx="1214980" cy="1304869"/>
          </a:xfrm>
        </p:grpSpPr>
        <p:sp>
          <p:nvSpPr>
            <p:cNvPr id="248" name="Oval 247">
              <a:extLst>
                <a:ext uri="{FF2B5EF4-FFF2-40B4-BE49-F238E27FC236}">
                  <a16:creationId xmlns:a16="http://schemas.microsoft.com/office/drawing/2014/main" id="{7583AFD8-55A5-4E65-93A8-8F5B602609D4}"/>
                </a:ext>
              </a:extLst>
            </p:cNvPr>
            <p:cNvSpPr/>
            <p:nvPr/>
          </p:nvSpPr>
          <p:spPr>
            <a:xfrm>
              <a:off x="1212628" y="4031237"/>
              <a:ext cx="1214980" cy="130486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0" name="Oval 249">
              <a:extLst>
                <a:ext uri="{FF2B5EF4-FFF2-40B4-BE49-F238E27FC236}">
                  <a16:creationId xmlns:a16="http://schemas.microsoft.com/office/drawing/2014/main" id="{725F0E86-855B-40D2-9F16-593A4AC9F3D1}"/>
                </a:ext>
              </a:extLst>
            </p:cNvPr>
            <p:cNvSpPr/>
            <p:nvPr/>
          </p:nvSpPr>
          <p:spPr>
            <a:xfrm>
              <a:off x="1399584" y="4232021"/>
              <a:ext cx="841075" cy="90330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1" name="TextBox 250">
              <a:extLst>
                <a:ext uri="{FF2B5EF4-FFF2-40B4-BE49-F238E27FC236}">
                  <a16:creationId xmlns:a16="http://schemas.microsoft.com/office/drawing/2014/main" id="{5B1DD6E4-1A9D-4F73-8523-8AE67A93270B}"/>
                </a:ext>
              </a:extLst>
            </p:cNvPr>
            <p:cNvSpPr txBox="1"/>
            <p:nvPr/>
          </p:nvSpPr>
          <p:spPr>
            <a:xfrm>
              <a:off x="1232967" y="4567210"/>
              <a:ext cx="1170599" cy="260341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GB" sz="1000" dirty="0"/>
                <a:t>Photosynthesis</a:t>
              </a:r>
            </a:p>
          </p:txBody>
        </p:sp>
      </p:grpSp>
      <p:grpSp>
        <p:nvGrpSpPr>
          <p:cNvPr id="252" name="Group 251">
            <a:extLst>
              <a:ext uri="{FF2B5EF4-FFF2-40B4-BE49-F238E27FC236}">
                <a16:creationId xmlns:a16="http://schemas.microsoft.com/office/drawing/2014/main" id="{FF4211FE-D762-436A-AC6F-2382475218DE}"/>
              </a:ext>
            </a:extLst>
          </p:cNvPr>
          <p:cNvGrpSpPr/>
          <p:nvPr/>
        </p:nvGrpSpPr>
        <p:grpSpPr>
          <a:xfrm>
            <a:off x="3034413" y="1784067"/>
            <a:ext cx="1214980" cy="1234099"/>
            <a:chOff x="1212628" y="4031237"/>
            <a:chExt cx="1214980" cy="1304869"/>
          </a:xfrm>
        </p:grpSpPr>
        <p:sp>
          <p:nvSpPr>
            <p:cNvPr id="254" name="Oval 253">
              <a:extLst>
                <a:ext uri="{FF2B5EF4-FFF2-40B4-BE49-F238E27FC236}">
                  <a16:creationId xmlns:a16="http://schemas.microsoft.com/office/drawing/2014/main" id="{ED43A8AD-80A5-4801-830B-2F95D294CC9D}"/>
                </a:ext>
              </a:extLst>
            </p:cNvPr>
            <p:cNvSpPr/>
            <p:nvPr/>
          </p:nvSpPr>
          <p:spPr>
            <a:xfrm>
              <a:off x="1212628" y="4031237"/>
              <a:ext cx="1214980" cy="130486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6" name="Oval 255">
              <a:extLst>
                <a:ext uri="{FF2B5EF4-FFF2-40B4-BE49-F238E27FC236}">
                  <a16:creationId xmlns:a16="http://schemas.microsoft.com/office/drawing/2014/main" id="{D7639B52-B084-49CD-B319-FDA8A8D21861}"/>
                </a:ext>
              </a:extLst>
            </p:cNvPr>
            <p:cNvSpPr/>
            <p:nvPr/>
          </p:nvSpPr>
          <p:spPr>
            <a:xfrm>
              <a:off x="1400345" y="4217045"/>
              <a:ext cx="841075" cy="90330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7" name="TextBox 256">
              <a:extLst>
                <a:ext uri="{FF2B5EF4-FFF2-40B4-BE49-F238E27FC236}">
                  <a16:creationId xmlns:a16="http://schemas.microsoft.com/office/drawing/2014/main" id="{4CDB5823-10E8-4949-85BB-98439ABEC0D8}"/>
                </a:ext>
              </a:extLst>
            </p:cNvPr>
            <p:cNvSpPr txBox="1"/>
            <p:nvPr/>
          </p:nvSpPr>
          <p:spPr>
            <a:xfrm>
              <a:off x="1234818" y="4523170"/>
              <a:ext cx="1170599" cy="260341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GB" sz="1000"/>
                <a:t> Respiration</a:t>
              </a:r>
            </a:p>
          </p:txBody>
        </p:sp>
      </p:grpSp>
      <p:sp>
        <p:nvSpPr>
          <p:cNvPr id="258" name="TextBox 257">
            <a:extLst>
              <a:ext uri="{FF2B5EF4-FFF2-40B4-BE49-F238E27FC236}">
                <a16:creationId xmlns:a16="http://schemas.microsoft.com/office/drawing/2014/main" id="{9300EF40-79A1-48BE-BDE4-39B581F15E86}"/>
              </a:ext>
            </a:extLst>
          </p:cNvPr>
          <p:cNvSpPr txBox="1"/>
          <p:nvPr/>
        </p:nvSpPr>
        <p:spPr>
          <a:xfrm>
            <a:off x="2573153" y="2737641"/>
            <a:ext cx="80164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/>
              <a:t>Aerobic</a:t>
            </a:r>
          </a:p>
          <a:p>
            <a:r>
              <a:rPr lang="en-GB" sz="800" dirty="0"/>
              <a:t>Respiration</a:t>
            </a:r>
          </a:p>
        </p:txBody>
      </p:sp>
      <p:sp>
        <p:nvSpPr>
          <p:cNvPr id="262" name="TextBox 261">
            <a:extLst>
              <a:ext uri="{FF2B5EF4-FFF2-40B4-BE49-F238E27FC236}">
                <a16:creationId xmlns:a16="http://schemas.microsoft.com/office/drawing/2014/main" id="{D0DA1465-5A51-4820-938D-CC96C267D7F1}"/>
              </a:ext>
            </a:extLst>
          </p:cNvPr>
          <p:cNvSpPr txBox="1"/>
          <p:nvPr/>
        </p:nvSpPr>
        <p:spPr>
          <a:xfrm>
            <a:off x="2312229" y="1617881"/>
            <a:ext cx="843625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100" dirty="0"/>
              <a:t>Anaerobic respiration</a:t>
            </a:r>
          </a:p>
        </p:txBody>
      </p:sp>
      <p:cxnSp>
        <p:nvCxnSpPr>
          <p:cNvPr id="263" name="Straight Connector 262">
            <a:extLst>
              <a:ext uri="{FF2B5EF4-FFF2-40B4-BE49-F238E27FC236}">
                <a16:creationId xmlns:a16="http://schemas.microsoft.com/office/drawing/2014/main" id="{2BD5BE91-CD7B-40D0-95AF-E8AECE15F3BF}"/>
              </a:ext>
            </a:extLst>
          </p:cNvPr>
          <p:cNvCxnSpPr>
            <a:cxnSpLocks/>
          </p:cNvCxnSpPr>
          <p:nvPr/>
        </p:nvCxnSpPr>
        <p:spPr>
          <a:xfrm>
            <a:off x="2619125" y="2007520"/>
            <a:ext cx="0" cy="308764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4" name="Straight Connector 263">
            <a:extLst>
              <a:ext uri="{FF2B5EF4-FFF2-40B4-BE49-F238E27FC236}">
                <a16:creationId xmlns:a16="http://schemas.microsoft.com/office/drawing/2014/main" id="{A2FA0176-1777-479A-8DAB-8EABE627CF34}"/>
              </a:ext>
            </a:extLst>
          </p:cNvPr>
          <p:cNvCxnSpPr>
            <a:cxnSpLocks/>
          </p:cNvCxnSpPr>
          <p:nvPr/>
        </p:nvCxnSpPr>
        <p:spPr>
          <a:xfrm>
            <a:off x="4333473" y="1981405"/>
            <a:ext cx="0" cy="308764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Straight Connector 264">
            <a:extLst>
              <a:ext uri="{FF2B5EF4-FFF2-40B4-BE49-F238E27FC236}">
                <a16:creationId xmlns:a16="http://schemas.microsoft.com/office/drawing/2014/main" id="{46D71525-C915-4781-8A0E-D64DD83E5948}"/>
              </a:ext>
            </a:extLst>
          </p:cNvPr>
          <p:cNvCxnSpPr>
            <a:cxnSpLocks/>
          </p:cNvCxnSpPr>
          <p:nvPr/>
        </p:nvCxnSpPr>
        <p:spPr>
          <a:xfrm>
            <a:off x="5934962" y="2064587"/>
            <a:ext cx="0" cy="308764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6" name="Straight Connector 265">
            <a:extLst>
              <a:ext uri="{FF2B5EF4-FFF2-40B4-BE49-F238E27FC236}">
                <a16:creationId xmlns:a16="http://schemas.microsoft.com/office/drawing/2014/main" id="{DC7DE558-7CF4-4E75-9293-260266495AB0}"/>
              </a:ext>
            </a:extLst>
          </p:cNvPr>
          <p:cNvCxnSpPr>
            <a:cxnSpLocks/>
          </p:cNvCxnSpPr>
          <p:nvPr/>
        </p:nvCxnSpPr>
        <p:spPr>
          <a:xfrm>
            <a:off x="6497518" y="1996007"/>
            <a:ext cx="0" cy="308764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7" name="Straight Connector 266">
            <a:extLst>
              <a:ext uri="{FF2B5EF4-FFF2-40B4-BE49-F238E27FC236}">
                <a16:creationId xmlns:a16="http://schemas.microsoft.com/office/drawing/2014/main" id="{C326FCB7-B9EE-4172-951D-663041A2EBD4}"/>
              </a:ext>
            </a:extLst>
          </p:cNvPr>
          <p:cNvCxnSpPr>
            <a:cxnSpLocks/>
          </p:cNvCxnSpPr>
          <p:nvPr/>
        </p:nvCxnSpPr>
        <p:spPr>
          <a:xfrm flipH="1" flipV="1">
            <a:off x="2829159" y="2491235"/>
            <a:ext cx="12542" cy="296730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8" name="Straight Connector 267">
            <a:extLst>
              <a:ext uri="{FF2B5EF4-FFF2-40B4-BE49-F238E27FC236}">
                <a16:creationId xmlns:a16="http://schemas.microsoft.com/office/drawing/2014/main" id="{5D488C4A-6D0B-40DA-A9DA-B9E713F2E974}"/>
              </a:ext>
            </a:extLst>
          </p:cNvPr>
          <p:cNvCxnSpPr>
            <a:cxnSpLocks/>
          </p:cNvCxnSpPr>
          <p:nvPr/>
        </p:nvCxnSpPr>
        <p:spPr>
          <a:xfrm flipH="1" flipV="1">
            <a:off x="4505477" y="2437672"/>
            <a:ext cx="12542" cy="296730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9" name="Straight Connector 268">
            <a:extLst>
              <a:ext uri="{FF2B5EF4-FFF2-40B4-BE49-F238E27FC236}">
                <a16:creationId xmlns:a16="http://schemas.microsoft.com/office/drawing/2014/main" id="{D63E68F3-A8BB-4C86-A201-2A5A00D33577}"/>
              </a:ext>
            </a:extLst>
          </p:cNvPr>
          <p:cNvCxnSpPr>
            <a:cxnSpLocks/>
          </p:cNvCxnSpPr>
          <p:nvPr/>
        </p:nvCxnSpPr>
        <p:spPr>
          <a:xfrm flipH="1" flipV="1">
            <a:off x="6183788" y="2460434"/>
            <a:ext cx="12542" cy="296730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Straight Connector 269">
            <a:extLst>
              <a:ext uri="{FF2B5EF4-FFF2-40B4-BE49-F238E27FC236}">
                <a16:creationId xmlns:a16="http://schemas.microsoft.com/office/drawing/2014/main" id="{43F12AC5-B770-42A8-BEAC-378134CC764F}"/>
              </a:ext>
            </a:extLst>
          </p:cNvPr>
          <p:cNvCxnSpPr>
            <a:cxnSpLocks/>
          </p:cNvCxnSpPr>
          <p:nvPr/>
        </p:nvCxnSpPr>
        <p:spPr>
          <a:xfrm flipH="1" flipV="1">
            <a:off x="6754262" y="2432467"/>
            <a:ext cx="12542" cy="296730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Straight Connector 270">
            <a:extLst>
              <a:ext uri="{FF2B5EF4-FFF2-40B4-BE49-F238E27FC236}">
                <a16:creationId xmlns:a16="http://schemas.microsoft.com/office/drawing/2014/main" id="{0E20434A-BB65-4290-9092-B00BA1F84DE2}"/>
              </a:ext>
            </a:extLst>
          </p:cNvPr>
          <p:cNvCxnSpPr>
            <a:cxnSpLocks/>
          </p:cNvCxnSpPr>
          <p:nvPr/>
        </p:nvCxnSpPr>
        <p:spPr>
          <a:xfrm flipH="1" flipV="1">
            <a:off x="1397296" y="5355740"/>
            <a:ext cx="296629" cy="152201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4" name="Straight Connector 273">
            <a:extLst>
              <a:ext uri="{FF2B5EF4-FFF2-40B4-BE49-F238E27FC236}">
                <a16:creationId xmlns:a16="http://schemas.microsoft.com/office/drawing/2014/main" id="{B4CC89DB-93DB-4E2E-8CE2-35FE233DD251}"/>
              </a:ext>
            </a:extLst>
          </p:cNvPr>
          <p:cNvCxnSpPr>
            <a:cxnSpLocks/>
          </p:cNvCxnSpPr>
          <p:nvPr/>
        </p:nvCxnSpPr>
        <p:spPr>
          <a:xfrm flipH="1">
            <a:off x="2174703" y="6370926"/>
            <a:ext cx="202626" cy="260494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5705EF70-A9C7-A644-622F-9DACFDFC2DEB}"/>
              </a:ext>
            </a:extLst>
          </p:cNvPr>
          <p:cNvSpPr/>
          <p:nvPr/>
        </p:nvSpPr>
        <p:spPr>
          <a:xfrm>
            <a:off x="2781428" y="10492711"/>
            <a:ext cx="1278232" cy="253916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1050" dirty="0">
                <a:cs typeface="Calibri"/>
              </a:rPr>
              <a:t>Speed </a:t>
            </a:r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9949BC25-4153-1412-D93D-E1471D2C180B}"/>
              </a:ext>
            </a:extLst>
          </p:cNvPr>
          <p:cNvSpPr/>
          <p:nvPr/>
        </p:nvSpPr>
        <p:spPr>
          <a:xfrm>
            <a:off x="2367259" y="11659915"/>
            <a:ext cx="1278232" cy="253916"/>
          </a:xfrm>
          <a:prstGeom prst="rect">
            <a:avLst/>
          </a:prstGeom>
          <a:ln w="38100" cap="rnd">
            <a:noFill/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1050" dirty="0">
                <a:cs typeface="Calibri"/>
              </a:rPr>
              <a:t>Acceleration</a:t>
            </a:r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20B3369D-F5EE-260F-FF97-6ECBA9A78CCF}"/>
              </a:ext>
            </a:extLst>
          </p:cNvPr>
          <p:cNvCxnSpPr>
            <a:cxnSpLocks/>
          </p:cNvCxnSpPr>
          <p:nvPr/>
        </p:nvCxnSpPr>
        <p:spPr>
          <a:xfrm>
            <a:off x="3404987" y="10686288"/>
            <a:ext cx="14755" cy="274207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AC07D6F-D48C-B383-718B-E72E4C5E2665}"/>
              </a:ext>
            </a:extLst>
          </p:cNvPr>
          <p:cNvCxnSpPr>
            <a:cxnSpLocks/>
          </p:cNvCxnSpPr>
          <p:nvPr/>
        </p:nvCxnSpPr>
        <p:spPr>
          <a:xfrm flipH="1" flipV="1">
            <a:off x="3053534" y="11224199"/>
            <a:ext cx="4397" cy="460379"/>
          </a:xfrm>
          <a:prstGeom prst="line">
            <a:avLst/>
          </a:prstGeom>
          <a:ln w="57150">
            <a:solidFill>
              <a:srgbClr val="FFC000"/>
            </a:solidFill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983652F2-8EBA-210D-61BC-2A01296F0EE8}"/>
              </a:ext>
            </a:extLst>
          </p:cNvPr>
          <p:cNvSpPr txBox="1"/>
          <p:nvPr/>
        </p:nvSpPr>
        <p:spPr>
          <a:xfrm>
            <a:off x="7150922" y="5757076"/>
            <a:ext cx="1184872" cy="57708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1050" dirty="0"/>
              <a:t>Group 7  explaining trends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D20E99C0-B3D5-C24B-DD0F-BA513BC7A8EF}"/>
              </a:ext>
            </a:extLst>
          </p:cNvPr>
          <p:cNvSpPr txBox="1"/>
          <p:nvPr/>
        </p:nvSpPr>
        <p:spPr>
          <a:xfrm>
            <a:off x="5607200" y="5775902"/>
            <a:ext cx="1184872" cy="41549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en-GB" sz="1050" dirty="0"/>
              <a:t>Groups 0 explaining trends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B15FC0D5-41C6-730B-2214-8D748532A00E}"/>
              </a:ext>
            </a:extLst>
          </p:cNvPr>
          <p:cNvSpPr/>
          <p:nvPr/>
        </p:nvSpPr>
        <p:spPr>
          <a:xfrm>
            <a:off x="2660883" y="3765645"/>
            <a:ext cx="1046437" cy="338554"/>
          </a:xfrm>
          <a:prstGeom prst="rect">
            <a:avLst/>
          </a:prstGeom>
          <a:ln w="38100" cap="rnd">
            <a:solidFill>
              <a:srgbClr val="0070C0"/>
            </a:solidFill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800" b="1" dirty="0">
                <a:cs typeface="Calibri"/>
              </a:rPr>
              <a:t>RP: Specific heat capacity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E118152C-78F8-AB05-E0BD-DEE46EE4F266}"/>
              </a:ext>
            </a:extLst>
          </p:cNvPr>
          <p:cNvSpPr/>
          <p:nvPr/>
        </p:nvSpPr>
        <p:spPr>
          <a:xfrm>
            <a:off x="7103591" y="3382143"/>
            <a:ext cx="1008787" cy="461665"/>
          </a:xfrm>
          <a:prstGeom prst="rect">
            <a:avLst/>
          </a:prstGeom>
          <a:ln w="38100" cap="rnd">
            <a:solidFill>
              <a:srgbClr val="0070C0"/>
            </a:solidFill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800" b="1" dirty="0">
                <a:cs typeface="Calibri"/>
              </a:rPr>
              <a:t>RP: Factors affecting enzyme activity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B2858BE4-2B87-7232-8C33-F6FBE0CEA298}"/>
              </a:ext>
            </a:extLst>
          </p:cNvPr>
          <p:cNvGrpSpPr/>
          <p:nvPr/>
        </p:nvGrpSpPr>
        <p:grpSpPr>
          <a:xfrm>
            <a:off x="6964002" y="1731202"/>
            <a:ext cx="1214980" cy="1234099"/>
            <a:chOff x="1212628" y="4031237"/>
            <a:chExt cx="1214980" cy="1304869"/>
          </a:xfrm>
        </p:grpSpPr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CF124F93-4E81-AA15-1B17-B00074603CA0}"/>
                </a:ext>
              </a:extLst>
            </p:cNvPr>
            <p:cNvSpPr/>
            <p:nvPr/>
          </p:nvSpPr>
          <p:spPr>
            <a:xfrm>
              <a:off x="1212628" y="4031237"/>
              <a:ext cx="1214980" cy="1304869"/>
            </a:xfrm>
            <a:prstGeom prst="ellipse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5D43F134-B86D-D039-322B-CF597BEE3AAB}"/>
                </a:ext>
              </a:extLst>
            </p:cNvPr>
            <p:cNvSpPr/>
            <p:nvPr/>
          </p:nvSpPr>
          <p:spPr>
            <a:xfrm>
              <a:off x="1399584" y="4232021"/>
              <a:ext cx="841075" cy="90330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DA11D968-315C-FD42-B2B4-95EDE8928495}"/>
                </a:ext>
              </a:extLst>
            </p:cNvPr>
            <p:cNvSpPr txBox="1"/>
            <p:nvPr/>
          </p:nvSpPr>
          <p:spPr>
            <a:xfrm>
              <a:off x="1232967" y="4393971"/>
              <a:ext cx="1170599" cy="610174"/>
            </a:xfrm>
            <a:prstGeom prst="rect">
              <a:avLst/>
            </a:prstGeom>
            <a:noFill/>
          </p:spPr>
          <p:txBody>
            <a:bodyPr wrap="square" lIns="91440" tIns="45720" rIns="91440" bIns="45720" rtlCol="0" anchor="t">
              <a:spAutoFit/>
            </a:bodyPr>
            <a:lstStyle/>
            <a:p>
              <a:pPr algn="ctr"/>
              <a:r>
                <a:rPr lang="en-GB" sz="1050" dirty="0"/>
                <a:t>Organisation animals and plants</a:t>
              </a:r>
            </a:p>
          </p:txBody>
        </p:sp>
      </p:grpSp>
      <p:sp>
        <p:nvSpPr>
          <p:cNvPr id="30" name="Rectangle 29">
            <a:extLst>
              <a:ext uri="{FF2B5EF4-FFF2-40B4-BE49-F238E27FC236}">
                <a16:creationId xmlns:a16="http://schemas.microsoft.com/office/drawing/2014/main" id="{B0F61EA8-8FB0-CAD9-01FD-FCFDB8599E16}"/>
              </a:ext>
            </a:extLst>
          </p:cNvPr>
          <p:cNvSpPr/>
          <p:nvPr/>
        </p:nvSpPr>
        <p:spPr>
          <a:xfrm>
            <a:off x="3865540" y="1386600"/>
            <a:ext cx="1046437" cy="215444"/>
          </a:xfrm>
          <a:prstGeom prst="rect">
            <a:avLst/>
          </a:prstGeom>
          <a:ln w="38100" cap="rnd">
            <a:solidFill>
              <a:srgbClr val="0070C0"/>
            </a:solidFill>
          </a:ln>
        </p:spPr>
        <p:txBody>
          <a:bodyPr wrap="square" lIns="91440" tIns="45720" rIns="91440" bIns="45720" anchor="t">
            <a:spAutoFit/>
          </a:bodyPr>
          <a:lstStyle/>
          <a:p>
            <a:pPr algn="ctr"/>
            <a:r>
              <a:rPr lang="en-GB" sz="800" b="1" dirty="0">
                <a:cs typeface="Calibri"/>
              </a:rPr>
              <a:t>RP: Photosynthesis</a:t>
            </a:r>
          </a:p>
        </p:txBody>
      </p:sp>
    </p:spTree>
    <p:extLst>
      <p:ext uri="{BB962C8B-B14F-4D97-AF65-F5344CB8AC3E}">
        <p14:creationId xmlns:p14="http://schemas.microsoft.com/office/powerpoint/2010/main" val="3017265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8bfadbe-1b8d-41d1-96c8-d7fcadc46b8a">
      <Terms xmlns="http://schemas.microsoft.com/office/infopath/2007/PartnerControls"/>
    </lcf76f155ced4ddcb4097134ff3c332f>
    <TaxCatchAll xmlns="0c00137f-3614-42ac-bafc-fb48f96eef9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5F17534828EEB41BE893BC71721DA60" ma:contentTypeVersion="15" ma:contentTypeDescription="Create a new document." ma:contentTypeScope="" ma:versionID="5e7910a532de369f1b18cdbaabcc09ee">
  <xsd:schema xmlns:xsd="http://www.w3.org/2001/XMLSchema" xmlns:xs="http://www.w3.org/2001/XMLSchema" xmlns:p="http://schemas.microsoft.com/office/2006/metadata/properties" xmlns:ns2="e8bfadbe-1b8d-41d1-96c8-d7fcadc46b8a" xmlns:ns3="0c00137f-3614-42ac-bafc-fb48f96eef97" targetNamespace="http://schemas.microsoft.com/office/2006/metadata/properties" ma:root="true" ma:fieldsID="b56e9b8434ae2620e6701674a282e655" ns2:_="" ns3:_="">
    <xsd:import namespace="e8bfadbe-1b8d-41d1-96c8-d7fcadc46b8a"/>
    <xsd:import namespace="0c00137f-3614-42ac-bafc-fb48f96eef9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8bfadbe-1b8d-41d1-96c8-d7fcadc46b8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319cab04-04b4-4d43-9124-46f2c3d6ea63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c00137f-3614-42ac-bafc-fb48f96eef97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9" nillable="true" ma:displayName="Taxonomy Catch All Column" ma:hidden="true" ma:list="{c9bab825-091b-4f31-862d-038ebce96f51}" ma:internalName="TaxCatchAll" ma:showField="CatchAllData" ma:web="0c00137f-3614-42ac-bafc-fb48f96eef9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534F6CE-3DD2-4E67-A61F-CE0558CE16EF}">
  <ds:schemaRefs>
    <ds:schemaRef ds:uri="http://schemas.openxmlformats.org/package/2006/metadata/core-properties"/>
    <ds:schemaRef ds:uri="1b359148-485d-40ef-b2d5-78888c1267ba"/>
    <ds:schemaRef ds:uri="http://www.w3.org/XML/1998/namespace"/>
    <ds:schemaRef ds:uri="http://purl.org/dc/elements/1.1/"/>
    <ds:schemaRef ds:uri="http://schemas.microsoft.com/office/2006/documentManagement/types"/>
    <ds:schemaRef ds:uri="d7dc2c73-d885-4b4c-a7df-4c5dd019a0ca"/>
    <ds:schemaRef ds:uri="http://purl.org/dc/dcmitype/"/>
    <ds:schemaRef ds:uri="http://schemas.microsoft.com/office/infopath/2007/PartnerControls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5B0BEB6D-5AF2-403C-9D76-C21F1FF8E3B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3B5D2DD-E21F-4380-8194-FC3AE97979FA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397</TotalTime>
  <Words>323</Words>
  <Application>Microsoft Office PowerPoint</Application>
  <PresentationFormat>A3 Paper (297x420 mm)</PresentationFormat>
  <Paragraphs>83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Miss S Sherwood</dc:creator>
  <cp:lastModifiedBy>Raminder Kaur Robson</cp:lastModifiedBy>
  <cp:revision>191</cp:revision>
  <dcterms:created xsi:type="dcterms:W3CDTF">2019-12-03T13:18:29Z</dcterms:created>
  <dcterms:modified xsi:type="dcterms:W3CDTF">2024-09-04T10:09:37Z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0x01010015F17534828EEB41BE893BC71721DA60</vt:lpwstr>
  </property>
  <property fmtid="{D5CDD505-2E9C-101B-9397-08002B2CF9AE}" pid="3" name="MediaServiceImageTags">
    <vt:lpwstr/>
  </property>
</Properties>
</file>