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41" userDrawn="1">
          <p15:clr>
            <a:srgbClr val="A4A3A4"/>
          </p15:clr>
        </p15:guide>
        <p15:guide id="2" pos="3069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ht7K33QumTxMYelqBHdCPreSMq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7A1E3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874" autoAdjust="0"/>
    <p:restoredTop sz="94660"/>
  </p:normalViewPr>
  <p:slideViewPr>
    <p:cSldViewPr snapToGrid="0">
      <p:cViewPr varScale="1">
        <p:scale>
          <a:sx n="44" d="100"/>
          <a:sy n="44" d="100"/>
        </p:scale>
        <p:origin x="3024" y="58"/>
      </p:cViewPr>
      <p:guideLst>
        <p:guide orient="horz" pos="3941"/>
        <p:guide pos="30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customschemas.google.com/relationships/presentationmetadata" Target="metadata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16" descr="gabarit carte ballon de foot | Dibujos de balones, Futbol para colorear ...">
            <a:extLst>
              <a:ext uri="{FF2B5EF4-FFF2-40B4-BE49-F238E27FC236}">
                <a16:creationId xmlns:a16="http://schemas.microsoft.com/office/drawing/2014/main" id="{8D459078-0B1B-4BB5-B4BB-B84CDB628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44" y="11596070"/>
            <a:ext cx="577254" cy="53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14" descr="Modern Dancer Silhouette | Free download on ClipArtMag">
            <a:extLst>
              <a:ext uri="{FF2B5EF4-FFF2-40B4-BE49-F238E27FC236}">
                <a16:creationId xmlns:a16="http://schemas.microsoft.com/office/drawing/2014/main" id="{52A05456-1547-45F2-BA29-525C1CBCE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7" y="2937700"/>
            <a:ext cx="649340" cy="62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oogle Shape;89;p1"/>
          <p:cNvGrpSpPr/>
          <p:nvPr/>
        </p:nvGrpSpPr>
        <p:grpSpPr>
          <a:xfrm>
            <a:off x="1005811" y="1736414"/>
            <a:ext cx="8063034" cy="9393619"/>
            <a:chOff x="663521" y="2096728"/>
            <a:chExt cx="8063034" cy="9393619"/>
          </a:xfrm>
        </p:grpSpPr>
        <p:grpSp>
          <p:nvGrpSpPr>
            <p:cNvPr id="90" name="Google Shape;90;p1"/>
            <p:cNvGrpSpPr/>
            <p:nvPr/>
          </p:nvGrpSpPr>
          <p:grpSpPr>
            <a:xfrm>
              <a:off x="663521" y="2096727"/>
              <a:ext cx="8063034" cy="9393619"/>
              <a:chOff x="663521" y="2096728"/>
              <a:chExt cx="8063034" cy="9393619"/>
            </a:xfrm>
          </p:grpSpPr>
          <p:sp>
            <p:nvSpPr>
              <p:cNvPr id="91" name="Google Shape;91;p1"/>
              <p:cNvSpPr/>
              <p:nvPr/>
            </p:nvSpPr>
            <p:spPr>
              <a:xfrm>
                <a:off x="1888902" y="10872247"/>
                <a:ext cx="6154962" cy="618099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1"/>
              <p:cNvSpPr/>
              <p:nvPr/>
            </p:nvSpPr>
            <p:spPr>
              <a:xfrm>
                <a:off x="1984661" y="2104072"/>
                <a:ext cx="5610772" cy="59313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1"/>
              <p:cNvSpPr/>
              <p:nvPr/>
            </p:nvSpPr>
            <p:spPr>
              <a:xfrm>
                <a:off x="1753829" y="4341211"/>
                <a:ext cx="5909338" cy="603238"/>
              </a:xfrm>
              <a:custGeom>
                <a:avLst/>
                <a:gdLst/>
                <a:ahLst/>
                <a:cxnLst/>
                <a:rect l="l" t="t" r="r" b="b"/>
                <a:pathLst>
                  <a:path w="5909338" h="652772" extrusionOk="0">
                    <a:moveTo>
                      <a:pt x="0" y="0"/>
                    </a:moveTo>
                    <a:lnTo>
                      <a:pt x="5909338" y="0"/>
                    </a:lnTo>
                    <a:lnTo>
                      <a:pt x="5826211" y="652772"/>
                    </a:lnTo>
                    <a:lnTo>
                      <a:pt x="0" y="6423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"/>
              <p:cNvSpPr/>
              <p:nvPr/>
            </p:nvSpPr>
            <p:spPr>
              <a:xfrm rot="-5400000">
                <a:off x="-52573" y="9504581"/>
                <a:ext cx="2812632" cy="1144154"/>
              </a:xfrm>
              <a:custGeom>
                <a:avLst/>
                <a:gdLst/>
                <a:ahLst/>
                <a:cxnLst/>
                <a:rect l="l" t="t" r="r" b="b"/>
                <a:pathLst>
                  <a:path w="2834578" h="1144154" extrusionOk="0">
                    <a:moveTo>
                      <a:pt x="3" y="1109586"/>
                    </a:moveTo>
                    <a:cubicBezTo>
                      <a:pt x="-1187" y="675285"/>
                      <a:pt x="487525" y="268123"/>
                      <a:pt x="831534" y="107139"/>
                    </a:cubicBezTo>
                    <a:cubicBezTo>
                      <a:pt x="1175543" y="-53845"/>
                      <a:pt x="1730486" y="-26718"/>
                      <a:pt x="2064059" y="143681"/>
                    </a:cubicBezTo>
                    <a:cubicBezTo>
                      <a:pt x="2397632" y="314080"/>
                      <a:pt x="2865495" y="688987"/>
                      <a:pt x="2832970" y="1129530"/>
                    </a:cubicBezTo>
                    <a:cubicBezTo>
                      <a:pt x="2627585" y="1120173"/>
                      <a:pt x="2367608" y="1151758"/>
                      <a:pt x="2162223" y="1142401"/>
                    </a:cubicBezTo>
                    <a:cubicBezTo>
                      <a:pt x="2187535" y="932414"/>
                      <a:pt x="1985346" y="737169"/>
                      <a:pt x="1665158" y="662409"/>
                    </a:cubicBezTo>
                    <a:cubicBezTo>
                      <a:pt x="1496111" y="622938"/>
                      <a:pt x="1309920" y="621102"/>
                      <a:pt x="1138901" y="657219"/>
                    </a:cubicBezTo>
                    <a:cubicBezTo>
                      <a:pt x="825547" y="723395"/>
                      <a:pt x="615464" y="904852"/>
                      <a:pt x="616375" y="1108544"/>
                    </a:cubicBezTo>
                    <a:lnTo>
                      <a:pt x="3" y="1109586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"/>
              <p:cNvSpPr/>
              <p:nvPr/>
            </p:nvSpPr>
            <p:spPr>
              <a:xfrm rot="5400000" flipH="1">
                <a:off x="6218338" y="6814445"/>
                <a:ext cx="2832033" cy="2184400"/>
              </a:xfrm>
              <a:prstGeom prst="blockArc">
                <a:avLst>
                  <a:gd name="adj1" fmla="val 10847997"/>
                  <a:gd name="adj2" fmla="val 383373"/>
                  <a:gd name="adj3" fmla="val 2961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"/>
              <p:cNvSpPr/>
              <p:nvPr/>
            </p:nvSpPr>
            <p:spPr>
              <a:xfrm>
                <a:off x="1888902" y="8670342"/>
                <a:ext cx="5841999" cy="652320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1"/>
              <p:cNvSpPr/>
              <p:nvPr/>
            </p:nvSpPr>
            <p:spPr>
              <a:xfrm>
                <a:off x="1603667" y="6490630"/>
                <a:ext cx="5991766" cy="643428"/>
              </a:xfrm>
              <a:prstGeom prst="rect">
                <a:avLst/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1"/>
              <p:cNvSpPr/>
              <p:nvPr/>
            </p:nvSpPr>
            <p:spPr>
              <a:xfrm rot="-5400000">
                <a:off x="-170314" y="5175043"/>
                <a:ext cx="2797740" cy="1130070"/>
              </a:xfrm>
              <a:custGeom>
                <a:avLst/>
                <a:gdLst/>
                <a:ahLst/>
                <a:cxnLst/>
                <a:rect l="l" t="t" r="r" b="b"/>
                <a:pathLst>
                  <a:path w="2797740" h="1125986" extrusionOk="0">
                    <a:moveTo>
                      <a:pt x="0" y="1057385"/>
                    </a:moveTo>
                    <a:cubicBezTo>
                      <a:pt x="38828" y="456405"/>
                      <a:pt x="669703" y="-11533"/>
                      <a:pt x="1425277" y="216"/>
                    </a:cubicBezTo>
                    <a:cubicBezTo>
                      <a:pt x="2193104" y="12156"/>
                      <a:pt x="2805475" y="514484"/>
                      <a:pt x="2797667" y="1125986"/>
                    </a:cubicBezTo>
                    <a:lnTo>
                      <a:pt x="2209096" y="1121221"/>
                    </a:lnTo>
                    <a:cubicBezTo>
                      <a:pt x="2214675" y="831406"/>
                      <a:pt x="1857727" y="593260"/>
                      <a:pt x="1410845" y="588651"/>
                    </a:cubicBezTo>
                    <a:cubicBezTo>
                      <a:pt x="977755" y="584184"/>
                      <a:pt x="651512" y="753344"/>
                      <a:pt x="624204" y="1033679"/>
                    </a:cubicBezTo>
                    <a:cubicBezTo>
                      <a:pt x="428089" y="1025645"/>
                      <a:pt x="196115" y="1065419"/>
                      <a:pt x="0" y="1057385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1"/>
              <p:cNvSpPr/>
              <p:nvPr/>
            </p:nvSpPr>
            <p:spPr>
              <a:xfrm rot="5400000" flipH="1">
                <a:off x="6146290" y="2428388"/>
                <a:ext cx="2847721" cy="2184400"/>
              </a:xfrm>
              <a:prstGeom prst="blockArc">
                <a:avLst>
                  <a:gd name="adj1" fmla="val 10800000"/>
                  <a:gd name="adj2" fmla="val 1572"/>
                  <a:gd name="adj3" fmla="val 27649"/>
                </a:avLst>
              </a:pr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1"/>
            <p:cNvGrpSpPr/>
            <p:nvPr/>
          </p:nvGrpSpPr>
          <p:grpSpPr>
            <a:xfrm>
              <a:off x="975577" y="2390310"/>
              <a:ext cx="7453126" cy="8818963"/>
              <a:chOff x="975577" y="2390310"/>
              <a:chExt cx="7453126" cy="8818963"/>
            </a:xfrm>
          </p:grpSpPr>
          <p:cxnSp>
            <p:nvCxnSpPr>
              <p:cNvPr id="101" name="Google Shape;101;p1"/>
              <p:cNvCxnSpPr>
                <a:cxnSpLocks/>
                <a:endCxn id="99" idx="1"/>
              </p:cNvCxnSpPr>
              <p:nvPr/>
            </p:nvCxnSpPr>
            <p:spPr>
              <a:xfrm>
                <a:off x="1793737" y="2390310"/>
                <a:ext cx="5775900" cy="84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2" name="Google Shape;102;p1"/>
              <p:cNvCxnSpPr>
                <a:cxnSpLocks/>
                <a:endCxn id="103" idx="2"/>
              </p:cNvCxnSpPr>
              <p:nvPr/>
            </p:nvCxnSpPr>
            <p:spPr>
              <a:xfrm rot="10800000" flipH="1">
                <a:off x="1726152" y="4661233"/>
                <a:ext cx="5971800" cy="45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3" name="Google Shape;103;p1"/>
              <p:cNvSpPr/>
              <p:nvPr/>
            </p:nvSpPr>
            <p:spPr>
              <a:xfrm>
                <a:off x="6949380" y="2405358"/>
                <a:ext cx="1403254" cy="2258405"/>
              </a:xfrm>
              <a:prstGeom prst="arc">
                <a:avLst>
                  <a:gd name="adj1" fmla="val 16200000"/>
                  <a:gd name="adj2" fmla="val 5256843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"/>
              <p:cNvSpPr/>
              <p:nvPr/>
            </p:nvSpPr>
            <p:spPr>
              <a:xfrm>
                <a:off x="7025449" y="6810988"/>
                <a:ext cx="1403254" cy="2229081"/>
              </a:xfrm>
              <a:prstGeom prst="arc">
                <a:avLst>
                  <a:gd name="adj1" fmla="val 16120637"/>
                  <a:gd name="adj2" fmla="val 4983877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"/>
              <p:cNvSpPr/>
              <p:nvPr/>
            </p:nvSpPr>
            <p:spPr>
              <a:xfrm flipH="1">
                <a:off x="975577" y="4665689"/>
                <a:ext cx="1403254" cy="2146655"/>
              </a:xfrm>
              <a:prstGeom prst="arc">
                <a:avLst>
                  <a:gd name="adj1" fmla="val 16248374"/>
                  <a:gd name="adj2" fmla="val 5189154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6" name="Google Shape;106;p1"/>
              <p:cNvCxnSpPr>
                <a:cxnSpLocks/>
                <a:endCxn id="97" idx="3"/>
              </p:cNvCxnSpPr>
              <p:nvPr/>
            </p:nvCxnSpPr>
            <p:spPr>
              <a:xfrm rot="10800000" flipH="1">
                <a:off x="1689033" y="6812344"/>
                <a:ext cx="5906400" cy="90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107" name="Google Shape;107;p1"/>
              <p:cNvCxnSpPr/>
              <p:nvPr/>
            </p:nvCxnSpPr>
            <p:spPr>
              <a:xfrm rot="10800000" flipH="1">
                <a:off x="1838324" y="9051721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08" name="Google Shape;108;p1"/>
              <p:cNvSpPr/>
              <p:nvPr/>
            </p:nvSpPr>
            <p:spPr>
              <a:xfrm flipH="1">
                <a:off x="1105578" y="9059682"/>
                <a:ext cx="1403254" cy="2119835"/>
              </a:xfrm>
              <a:prstGeom prst="arc">
                <a:avLst>
                  <a:gd name="adj1" fmla="val 16248374"/>
                  <a:gd name="adj2" fmla="val 5358476"/>
                </a:avLst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09" name="Google Shape;109;p1"/>
              <p:cNvCxnSpPr/>
              <p:nvPr/>
            </p:nvCxnSpPr>
            <p:spPr>
              <a:xfrm rot="10800000" flipH="1">
                <a:off x="1891808" y="11204817"/>
                <a:ext cx="5971745" cy="4456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lt1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</p:grpSp>
      <p:sp>
        <p:nvSpPr>
          <p:cNvPr id="110" name="Google Shape;110;p1"/>
          <p:cNvSpPr/>
          <p:nvPr/>
        </p:nvSpPr>
        <p:spPr>
          <a:xfrm>
            <a:off x="-9347" y="19400"/>
            <a:ext cx="8716318" cy="7344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200" b="1" dirty="0">
                <a:ea typeface="Calibri"/>
              </a:rPr>
              <a:t>Year 9 Core PE </a:t>
            </a:r>
          </a:p>
          <a:p>
            <a:pPr algn="ctr"/>
            <a:r>
              <a:rPr lang="en-US" sz="2200" b="1" dirty="0">
                <a:ea typeface="Calibri"/>
              </a:rPr>
              <a:t>Learning Journey</a:t>
            </a:r>
            <a:endParaRPr lang="en-US" sz="2200" b="1" i="0" u="none" strike="noStrike" cap="none" dirty="0">
              <a:ea typeface="Calibri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14393" y="8361"/>
            <a:ext cx="986807" cy="9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Image result for car vector"/>
          <p:cNvPicPr preferRelativeResize="0"/>
          <p:nvPr/>
        </p:nvPicPr>
        <p:blipFill rotWithShape="1">
          <a:blip r:embed="rId6">
            <a:alphaModFix/>
          </a:blip>
          <a:srcRect l="52702" t="73096" b="8575"/>
          <a:stretch/>
        </p:blipFill>
        <p:spPr>
          <a:xfrm flipH="1">
            <a:off x="4129778" y="10454952"/>
            <a:ext cx="1099597" cy="548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Image result for car vector"/>
          <p:cNvPicPr preferRelativeResize="0"/>
          <p:nvPr/>
        </p:nvPicPr>
        <p:blipFill rotWithShape="1">
          <a:blip r:embed="rId7">
            <a:alphaModFix/>
          </a:blip>
          <a:srcRect l="52702" t="47971" b="31929"/>
          <a:stretch/>
        </p:blipFill>
        <p:spPr>
          <a:xfrm>
            <a:off x="3366423" y="3876626"/>
            <a:ext cx="1313226" cy="533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"/>
          <p:cNvSpPr txBox="1"/>
          <p:nvPr/>
        </p:nvSpPr>
        <p:spPr>
          <a:xfrm>
            <a:off x="2741699" y="8034169"/>
            <a:ext cx="9209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grpSp>
        <p:nvGrpSpPr>
          <p:cNvPr id="127" name="Google Shape;127;p1"/>
          <p:cNvGrpSpPr/>
          <p:nvPr/>
        </p:nvGrpSpPr>
        <p:grpSpPr>
          <a:xfrm>
            <a:off x="6306304" y="3546574"/>
            <a:ext cx="1214980" cy="1234099"/>
            <a:chOff x="1212628" y="4031237"/>
            <a:chExt cx="1214980" cy="1304869"/>
          </a:xfrm>
        </p:grpSpPr>
        <p:sp>
          <p:nvSpPr>
            <p:cNvPr id="128" name="Google Shape;128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Summer term </a:t>
              </a:r>
              <a:endParaRPr/>
            </a:p>
          </p:txBody>
        </p:sp>
      </p:grpSp>
      <p:grpSp>
        <p:nvGrpSpPr>
          <p:cNvPr id="131" name="Google Shape;131;p1"/>
          <p:cNvGrpSpPr/>
          <p:nvPr/>
        </p:nvGrpSpPr>
        <p:grpSpPr>
          <a:xfrm>
            <a:off x="7698536" y="10129223"/>
            <a:ext cx="1214980" cy="1234099"/>
            <a:chOff x="1212628" y="4031237"/>
            <a:chExt cx="1214980" cy="1304869"/>
          </a:xfrm>
        </p:grpSpPr>
        <p:sp>
          <p:nvSpPr>
            <p:cNvPr id="132" name="Google Shape;132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Autumn  term </a:t>
              </a:r>
              <a:endParaRPr dirty="0"/>
            </a:p>
          </p:txBody>
        </p:sp>
      </p:grpSp>
      <p:grpSp>
        <p:nvGrpSpPr>
          <p:cNvPr id="135" name="Google Shape;135;p1"/>
          <p:cNvGrpSpPr/>
          <p:nvPr/>
        </p:nvGrpSpPr>
        <p:grpSpPr>
          <a:xfrm>
            <a:off x="8113866" y="6545178"/>
            <a:ext cx="1214980" cy="1234099"/>
            <a:chOff x="1212628" y="4031237"/>
            <a:chExt cx="1214980" cy="1304869"/>
          </a:xfrm>
        </p:grpSpPr>
        <p:sp>
          <p:nvSpPr>
            <p:cNvPr id="136" name="Google Shape;136;p1"/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"/>
            <p:cNvSpPr txBox="1"/>
            <p:nvPr/>
          </p:nvSpPr>
          <p:spPr>
            <a:xfrm>
              <a:off x="1218791" y="4391447"/>
              <a:ext cx="1170599" cy="5532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Spring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term </a:t>
              </a:r>
              <a:endParaRPr/>
            </a:p>
          </p:txBody>
        </p:sp>
      </p:grpSp>
      <p:cxnSp>
        <p:nvCxnSpPr>
          <p:cNvPr id="148" name="Google Shape;148;p1"/>
          <p:cNvCxnSpPr>
            <a:cxnSpLocks/>
            <a:stCxn id="274" idx="0"/>
          </p:cNvCxnSpPr>
          <p:nvPr/>
        </p:nvCxnSpPr>
        <p:spPr>
          <a:xfrm flipH="1" flipV="1">
            <a:off x="2846012" y="6445090"/>
            <a:ext cx="36591" cy="3614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150" name="Google Shape;150;p1"/>
          <p:cNvCxnSpPr>
            <a:cxnSpLocks/>
            <a:stCxn id="74" idx="2"/>
          </p:cNvCxnSpPr>
          <p:nvPr/>
        </p:nvCxnSpPr>
        <p:spPr>
          <a:xfrm flipH="1" flipV="1">
            <a:off x="7365825" y="10805512"/>
            <a:ext cx="51206" cy="109068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26F4B628-76B8-4993-BD37-85D6E6DD8889}"/>
              </a:ext>
            </a:extLst>
          </p:cNvPr>
          <p:cNvSpPr/>
          <p:nvPr/>
        </p:nvSpPr>
        <p:spPr>
          <a:xfrm>
            <a:off x="4685825" y="6246912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grpSp>
        <p:nvGrpSpPr>
          <p:cNvPr id="70" name="Google Shape;127;p1">
            <a:extLst>
              <a:ext uri="{FF2B5EF4-FFF2-40B4-BE49-F238E27FC236}">
                <a16:creationId xmlns:a16="http://schemas.microsoft.com/office/drawing/2014/main" id="{0A87E910-F0A0-4551-84E5-8DFA64AC17BB}"/>
              </a:ext>
            </a:extLst>
          </p:cNvPr>
          <p:cNvGrpSpPr/>
          <p:nvPr/>
        </p:nvGrpSpPr>
        <p:grpSpPr>
          <a:xfrm>
            <a:off x="1289876" y="1299737"/>
            <a:ext cx="1214980" cy="1234099"/>
            <a:chOff x="1212628" y="4031237"/>
            <a:chExt cx="1214980" cy="1304869"/>
          </a:xfrm>
        </p:grpSpPr>
        <p:sp>
          <p:nvSpPr>
            <p:cNvPr id="71" name="Google Shape;128;p1">
              <a:extLst>
                <a:ext uri="{FF2B5EF4-FFF2-40B4-BE49-F238E27FC236}">
                  <a16:creationId xmlns:a16="http://schemas.microsoft.com/office/drawing/2014/main" id="{67DAF8A1-BFC4-4FB4-87CD-F15D5A20940E}"/>
                </a:ext>
              </a:extLst>
            </p:cNvPr>
            <p:cNvSpPr/>
            <p:nvPr/>
          </p:nvSpPr>
          <p:spPr>
            <a:xfrm>
              <a:off x="1212628" y="4031237"/>
              <a:ext cx="1214980" cy="13048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29;p1">
              <a:extLst>
                <a:ext uri="{FF2B5EF4-FFF2-40B4-BE49-F238E27FC236}">
                  <a16:creationId xmlns:a16="http://schemas.microsoft.com/office/drawing/2014/main" id="{66D18DC2-10A5-49CF-A3D5-0337AE4DD7F5}"/>
                </a:ext>
              </a:extLst>
            </p:cNvPr>
            <p:cNvSpPr/>
            <p:nvPr/>
          </p:nvSpPr>
          <p:spPr>
            <a:xfrm>
              <a:off x="1399584" y="4232021"/>
              <a:ext cx="841075" cy="90330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0;p1">
              <a:extLst>
                <a:ext uri="{FF2B5EF4-FFF2-40B4-BE49-F238E27FC236}">
                  <a16:creationId xmlns:a16="http://schemas.microsoft.com/office/drawing/2014/main" id="{90EEBD46-5728-46A6-B295-DBCE8962B5F0}"/>
                </a:ext>
              </a:extLst>
            </p:cNvPr>
            <p:cNvSpPr txBox="1"/>
            <p:nvPr/>
          </p:nvSpPr>
          <p:spPr>
            <a:xfrm>
              <a:off x="1339596" y="4343225"/>
              <a:ext cx="942124" cy="6833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Year 10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</a:t>
              </a:r>
              <a:endParaRPr sz="1800" dirty="0">
                <a:solidFill>
                  <a:schemeClr val="dk1"/>
                </a:solidFill>
              </a:endParaRP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382A651D-6037-4C71-B25B-543B69BB8F87}"/>
              </a:ext>
            </a:extLst>
          </p:cNvPr>
          <p:cNvSpPr txBox="1"/>
          <p:nvPr/>
        </p:nvSpPr>
        <p:spPr>
          <a:xfrm>
            <a:off x="6809541" y="11434531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Team Building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4F2D7407-5003-4C8B-A083-50533826F6AB}"/>
              </a:ext>
            </a:extLst>
          </p:cNvPr>
          <p:cNvSpPr txBox="1"/>
          <p:nvPr/>
        </p:nvSpPr>
        <p:spPr>
          <a:xfrm>
            <a:off x="7940302" y="1109349"/>
            <a:ext cx="1214980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ysClr val="windowText" lastClr="000000"/>
                </a:solidFill>
              </a:rPr>
              <a:t>T</a:t>
            </a:r>
            <a:r>
              <a:rPr lang="en-GB" sz="1200" b="1" dirty="0" err="1">
                <a:solidFill>
                  <a:sysClr val="windowText" lastClr="000000"/>
                </a:solidFill>
              </a:rPr>
              <a:t>ennis</a:t>
            </a:r>
            <a:endParaRPr lang="en-GB" sz="1200" b="1" dirty="0">
              <a:solidFill>
                <a:sysClr val="windowText" lastClr="000000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8035E34-08DB-4CB3-95CF-B294B8CE007B}"/>
              </a:ext>
            </a:extLst>
          </p:cNvPr>
          <p:cNvSpPr txBox="1"/>
          <p:nvPr/>
        </p:nvSpPr>
        <p:spPr>
          <a:xfrm>
            <a:off x="2786746" y="864123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180" name="Google Shape;151;p1">
            <a:extLst>
              <a:ext uri="{FF2B5EF4-FFF2-40B4-BE49-F238E27FC236}">
                <a16:creationId xmlns:a16="http://schemas.microsoft.com/office/drawing/2014/main" id="{3C81F850-8CEF-4809-A59A-85DB844DFADC}"/>
              </a:ext>
            </a:extLst>
          </p:cNvPr>
          <p:cNvCxnSpPr>
            <a:cxnSpLocks/>
          </p:cNvCxnSpPr>
          <p:nvPr/>
        </p:nvCxnSpPr>
        <p:spPr>
          <a:xfrm flipV="1">
            <a:off x="6598030" y="1964468"/>
            <a:ext cx="218031" cy="45559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0" name="Picture 6" descr="The Importance of Mental Health">
            <a:extLst>
              <a:ext uri="{FF2B5EF4-FFF2-40B4-BE49-F238E27FC236}">
                <a16:creationId xmlns:a16="http://schemas.microsoft.com/office/drawing/2014/main" id="{7ADCE187-980D-4414-860E-267C041CB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3610" y="8686374"/>
            <a:ext cx="47132" cy="47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" name="Rectangle 182">
            <a:extLst>
              <a:ext uri="{FF2B5EF4-FFF2-40B4-BE49-F238E27FC236}">
                <a16:creationId xmlns:a16="http://schemas.microsoft.com/office/drawing/2014/main" id="{98870613-1D4F-4B84-8DC6-A456F73AF53A}"/>
              </a:ext>
            </a:extLst>
          </p:cNvPr>
          <p:cNvSpPr/>
          <p:nvPr/>
        </p:nvSpPr>
        <p:spPr>
          <a:xfrm>
            <a:off x="42436" y="12145941"/>
            <a:ext cx="9549321" cy="646331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</a:rPr>
              <a:t>‘The PE curriculum aims to support students in developing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GOOD HABITS</a:t>
            </a:r>
            <a:r>
              <a:rPr lang="en-GB" sz="1200" b="1" dirty="0">
                <a:solidFill>
                  <a:schemeClr val="bg1"/>
                </a:solidFill>
              </a:rPr>
              <a:t> for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LIFELONG PARTICIPATION</a:t>
            </a:r>
            <a:r>
              <a:rPr lang="en-GB" sz="1200" b="1" dirty="0">
                <a:solidFill>
                  <a:schemeClr val="bg1"/>
                </a:solidFill>
              </a:rPr>
              <a:t>, encouraging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ASPIRATION</a:t>
            </a:r>
            <a:r>
              <a:rPr lang="en-GB" sz="1200" b="1" dirty="0">
                <a:solidFill>
                  <a:schemeClr val="bg1"/>
                </a:solidFill>
              </a:rPr>
              <a:t>,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LEADERSHIP </a:t>
            </a:r>
            <a:r>
              <a:rPr lang="en-GB" sz="1200" b="1" dirty="0">
                <a:solidFill>
                  <a:schemeClr val="bg1"/>
                </a:solidFill>
              </a:rPr>
              <a:t>and </a:t>
            </a:r>
            <a:r>
              <a:rPr lang="en-GB" sz="1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CHARACTER DEVELOPMENT</a:t>
            </a:r>
            <a:r>
              <a:rPr lang="en-GB" sz="1200" b="1" dirty="0">
                <a:solidFill>
                  <a:schemeClr val="bg1"/>
                </a:solidFill>
              </a:rPr>
              <a:t> through a wide variety of educational experiences and enrichment activities.’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22863306-B88D-4A44-BE39-5843961AB6CE}"/>
              </a:ext>
            </a:extLst>
          </p:cNvPr>
          <p:cNvSpPr txBox="1"/>
          <p:nvPr/>
        </p:nvSpPr>
        <p:spPr>
          <a:xfrm>
            <a:off x="5846358" y="7746984"/>
            <a:ext cx="92461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Rugby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9C1565DD-CEE0-4CFF-9C10-98C738E97CDD}"/>
              </a:ext>
            </a:extLst>
          </p:cNvPr>
          <p:cNvSpPr txBox="1"/>
          <p:nvPr/>
        </p:nvSpPr>
        <p:spPr>
          <a:xfrm>
            <a:off x="3366401" y="494890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Gym/Dance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CC2792CF-D0C0-48EE-97FD-3C2FE65A7386}"/>
              </a:ext>
            </a:extLst>
          </p:cNvPr>
          <p:cNvSpPr txBox="1"/>
          <p:nvPr/>
        </p:nvSpPr>
        <p:spPr>
          <a:xfrm>
            <a:off x="2096358" y="9099912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Badminton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8D41F2B-CD58-46B6-B3DD-4B74DAFDA0DA}"/>
              </a:ext>
            </a:extLst>
          </p:cNvPr>
          <p:cNvSpPr txBox="1"/>
          <p:nvPr/>
        </p:nvSpPr>
        <p:spPr>
          <a:xfrm>
            <a:off x="6755583" y="7045368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</a:t>
            </a:r>
            <a:r>
              <a:rPr lang="en-GB" sz="1200" b="1" dirty="0">
                <a:solidFill>
                  <a:schemeClr val="bg1"/>
                </a:solidFill>
              </a:rPr>
              <a:t>able Tennis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9EEBBCF-715D-4BC5-B994-0B738EA0C0B5}"/>
              </a:ext>
            </a:extLst>
          </p:cNvPr>
          <p:cNvSpPr txBox="1"/>
          <p:nvPr/>
        </p:nvSpPr>
        <p:spPr>
          <a:xfrm>
            <a:off x="1730743" y="5392687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</a:t>
            </a:r>
            <a:r>
              <a:rPr lang="en-GB" sz="1200" b="1" dirty="0" err="1">
                <a:solidFill>
                  <a:schemeClr val="bg1"/>
                </a:solidFill>
              </a:rPr>
              <a:t>acrosse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72F8D6F6-E3E9-4FD8-B47C-BB0286C5D02F}"/>
              </a:ext>
            </a:extLst>
          </p:cNvPr>
          <p:cNvSpPr txBox="1"/>
          <p:nvPr/>
        </p:nvSpPr>
        <p:spPr>
          <a:xfrm>
            <a:off x="7560484" y="4709314"/>
            <a:ext cx="1214981" cy="2769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Athletics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71333869-095C-4A6D-8A89-42EFF2CB0424}"/>
              </a:ext>
            </a:extLst>
          </p:cNvPr>
          <p:cNvSpPr txBox="1"/>
          <p:nvPr/>
        </p:nvSpPr>
        <p:spPr>
          <a:xfrm>
            <a:off x="4045102" y="2458435"/>
            <a:ext cx="121498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ysClr val="windowText" lastClr="000000"/>
                </a:solidFill>
              </a:rPr>
              <a:t>Rounders/ Cricket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5F3DA8-ED0B-4CD1-A153-6E430535F96F}"/>
              </a:ext>
            </a:extLst>
          </p:cNvPr>
          <p:cNvSpPr txBox="1"/>
          <p:nvPr/>
        </p:nvSpPr>
        <p:spPr>
          <a:xfrm>
            <a:off x="7034283" y="9812635"/>
            <a:ext cx="121498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Teamwork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74FC6B7-1238-413D-814A-B4E4EC3B5915}"/>
              </a:ext>
            </a:extLst>
          </p:cNvPr>
          <p:cNvSpPr txBox="1"/>
          <p:nvPr/>
        </p:nvSpPr>
        <p:spPr>
          <a:xfrm>
            <a:off x="5264512" y="11235767"/>
            <a:ext cx="131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Communication skills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668F657-F0A9-43C2-9FB0-4E104BCE3961}"/>
              </a:ext>
            </a:extLst>
          </p:cNvPr>
          <p:cNvSpPr txBox="1"/>
          <p:nvPr/>
        </p:nvSpPr>
        <p:spPr>
          <a:xfrm>
            <a:off x="5829890" y="908850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97F5D5D-2167-4D13-AD02-64805936489E}"/>
              </a:ext>
            </a:extLst>
          </p:cNvPr>
          <p:cNvSpPr txBox="1"/>
          <p:nvPr/>
        </p:nvSpPr>
        <p:spPr>
          <a:xfrm>
            <a:off x="6935541" y="772274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84D9335F-5D40-4677-BBDE-4EE68A6B3544}"/>
              </a:ext>
            </a:extLst>
          </p:cNvPr>
          <p:cNvSpPr txBox="1"/>
          <p:nvPr/>
        </p:nvSpPr>
        <p:spPr>
          <a:xfrm>
            <a:off x="6940373" y="904379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Defending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D74707B-6A86-4F22-9E10-12AB204BCD34}"/>
              </a:ext>
            </a:extLst>
          </p:cNvPr>
          <p:cNvSpPr txBox="1"/>
          <p:nvPr/>
        </p:nvSpPr>
        <p:spPr>
          <a:xfrm>
            <a:off x="8537466" y="856476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36CA090-FF83-40E5-9584-4D67A486FE1D}"/>
              </a:ext>
            </a:extLst>
          </p:cNvPr>
          <p:cNvSpPr txBox="1"/>
          <p:nvPr/>
        </p:nvSpPr>
        <p:spPr>
          <a:xfrm>
            <a:off x="4128262" y="457722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Aesthetics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8523EDDA-B750-4891-B097-D61C2F045AD3}"/>
              </a:ext>
            </a:extLst>
          </p:cNvPr>
          <p:cNvSpPr txBox="1"/>
          <p:nvPr/>
        </p:nvSpPr>
        <p:spPr>
          <a:xfrm>
            <a:off x="5592521" y="326900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Sequence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0C4507CB-C060-4C51-878D-35E6601DCE73}"/>
              </a:ext>
            </a:extLst>
          </p:cNvPr>
          <p:cNvSpPr txBox="1"/>
          <p:nvPr/>
        </p:nvSpPr>
        <p:spPr>
          <a:xfrm>
            <a:off x="3288867" y="322503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Accurate replication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29B88AA-91DC-48DF-868A-253B10AFD038}"/>
              </a:ext>
            </a:extLst>
          </p:cNvPr>
          <p:cNvSpPr txBox="1"/>
          <p:nvPr/>
        </p:nvSpPr>
        <p:spPr>
          <a:xfrm>
            <a:off x="4591329" y="3518585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Flight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363A74D7-09D9-4194-B76E-31C9A59E992A}"/>
              </a:ext>
            </a:extLst>
          </p:cNvPr>
          <p:cNvSpPr txBox="1"/>
          <p:nvPr/>
        </p:nvSpPr>
        <p:spPr>
          <a:xfrm>
            <a:off x="5378701" y="456901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Rotation </a:t>
            </a:r>
          </a:p>
        </p:txBody>
      </p:sp>
      <p:cxnSp>
        <p:nvCxnSpPr>
          <p:cNvPr id="218" name="Google Shape;150;p1">
            <a:extLst>
              <a:ext uri="{FF2B5EF4-FFF2-40B4-BE49-F238E27FC236}">
                <a16:creationId xmlns:a16="http://schemas.microsoft.com/office/drawing/2014/main" id="{9B3FFB17-3CB5-44E5-A046-BE8CF741A845}"/>
              </a:ext>
            </a:extLst>
          </p:cNvPr>
          <p:cNvCxnSpPr>
            <a:cxnSpLocks/>
            <a:stCxn id="195" idx="0"/>
          </p:cNvCxnSpPr>
          <p:nvPr/>
        </p:nvCxnSpPr>
        <p:spPr>
          <a:xfrm flipV="1">
            <a:off x="5922338" y="10804773"/>
            <a:ext cx="288470" cy="43099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2" name="Google Shape;150;p1">
            <a:extLst>
              <a:ext uri="{FF2B5EF4-FFF2-40B4-BE49-F238E27FC236}">
                <a16:creationId xmlns:a16="http://schemas.microsoft.com/office/drawing/2014/main" id="{DB8CCBE4-1CD9-429B-B618-7AA7A0A9A263}"/>
              </a:ext>
            </a:extLst>
          </p:cNvPr>
          <p:cNvCxnSpPr>
            <a:cxnSpLocks/>
            <a:stCxn id="194" idx="2"/>
          </p:cNvCxnSpPr>
          <p:nvPr/>
        </p:nvCxnSpPr>
        <p:spPr>
          <a:xfrm flipH="1">
            <a:off x="6874240" y="10089634"/>
            <a:ext cx="767533" cy="70707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4" name="Google Shape;150;p1">
            <a:extLst>
              <a:ext uri="{FF2B5EF4-FFF2-40B4-BE49-F238E27FC236}">
                <a16:creationId xmlns:a16="http://schemas.microsoft.com/office/drawing/2014/main" id="{E9601C8A-B4A2-4EDC-8397-C3BFED433ACF}"/>
              </a:ext>
            </a:extLst>
          </p:cNvPr>
          <p:cNvCxnSpPr>
            <a:cxnSpLocks/>
            <a:stCxn id="395" idx="1"/>
          </p:cNvCxnSpPr>
          <p:nvPr/>
        </p:nvCxnSpPr>
        <p:spPr>
          <a:xfrm flipH="1">
            <a:off x="3084365" y="9944142"/>
            <a:ext cx="582634" cy="8703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6" name="Google Shape;150;p1">
            <a:extLst>
              <a:ext uri="{FF2B5EF4-FFF2-40B4-BE49-F238E27FC236}">
                <a16:creationId xmlns:a16="http://schemas.microsoft.com/office/drawing/2014/main" id="{39602C13-F7BF-49DF-90BC-709599852BA2}"/>
              </a:ext>
            </a:extLst>
          </p:cNvPr>
          <p:cNvCxnSpPr>
            <a:cxnSpLocks/>
          </p:cNvCxnSpPr>
          <p:nvPr/>
        </p:nvCxnSpPr>
        <p:spPr>
          <a:xfrm flipV="1">
            <a:off x="3694860" y="10778894"/>
            <a:ext cx="60119" cy="81451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7" name="Google Shape;150;p1">
            <a:extLst>
              <a:ext uri="{FF2B5EF4-FFF2-40B4-BE49-F238E27FC236}">
                <a16:creationId xmlns:a16="http://schemas.microsoft.com/office/drawing/2014/main" id="{9D2DE285-31C4-4B32-BB78-3E601282CBFA}"/>
              </a:ext>
            </a:extLst>
          </p:cNvPr>
          <p:cNvCxnSpPr>
            <a:cxnSpLocks/>
          </p:cNvCxnSpPr>
          <p:nvPr/>
        </p:nvCxnSpPr>
        <p:spPr>
          <a:xfrm flipH="1">
            <a:off x="7435505" y="8004504"/>
            <a:ext cx="234483" cy="6785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8" name="Google Shape;150;p1">
            <a:extLst>
              <a:ext uri="{FF2B5EF4-FFF2-40B4-BE49-F238E27FC236}">
                <a16:creationId xmlns:a16="http://schemas.microsoft.com/office/drawing/2014/main" id="{C59592AB-D40F-4B30-962C-70498C719A2B}"/>
              </a:ext>
            </a:extLst>
          </p:cNvPr>
          <p:cNvCxnSpPr>
            <a:cxnSpLocks/>
          </p:cNvCxnSpPr>
          <p:nvPr/>
        </p:nvCxnSpPr>
        <p:spPr>
          <a:xfrm flipH="1">
            <a:off x="6188415" y="8054036"/>
            <a:ext cx="304845" cy="65945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29" name="Google Shape;150;p1">
            <a:extLst>
              <a:ext uri="{FF2B5EF4-FFF2-40B4-BE49-F238E27FC236}">
                <a16:creationId xmlns:a16="http://schemas.microsoft.com/office/drawing/2014/main" id="{72B05ABF-5286-43EE-A109-5942BCD5D870}"/>
              </a:ext>
            </a:extLst>
          </p:cNvPr>
          <p:cNvCxnSpPr>
            <a:cxnSpLocks/>
          </p:cNvCxnSpPr>
          <p:nvPr/>
        </p:nvCxnSpPr>
        <p:spPr>
          <a:xfrm>
            <a:off x="2476217" y="8092583"/>
            <a:ext cx="319305" cy="51710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0" name="Google Shape;150;p1">
            <a:extLst>
              <a:ext uri="{FF2B5EF4-FFF2-40B4-BE49-F238E27FC236}">
                <a16:creationId xmlns:a16="http://schemas.microsoft.com/office/drawing/2014/main" id="{088E3D3E-A828-4859-8DF3-09449B369A55}"/>
              </a:ext>
            </a:extLst>
          </p:cNvPr>
          <p:cNvCxnSpPr>
            <a:cxnSpLocks/>
            <a:endCxn id="96" idx="1"/>
          </p:cNvCxnSpPr>
          <p:nvPr/>
        </p:nvCxnSpPr>
        <p:spPr>
          <a:xfrm>
            <a:off x="953188" y="8521144"/>
            <a:ext cx="1278004" cy="1150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1" name="Google Shape;150;p1">
            <a:extLst>
              <a:ext uri="{FF2B5EF4-FFF2-40B4-BE49-F238E27FC236}">
                <a16:creationId xmlns:a16="http://schemas.microsoft.com/office/drawing/2014/main" id="{3DF82B53-ACC0-47FD-ABD7-0A957EC20A56}"/>
              </a:ext>
            </a:extLst>
          </p:cNvPr>
          <p:cNvCxnSpPr>
            <a:cxnSpLocks/>
          </p:cNvCxnSpPr>
          <p:nvPr/>
        </p:nvCxnSpPr>
        <p:spPr>
          <a:xfrm flipV="1">
            <a:off x="2334735" y="10825301"/>
            <a:ext cx="265759" cy="54122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3" name="Google Shape;148;p1">
            <a:extLst>
              <a:ext uri="{FF2B5EF4-FFF2-40B4-BE49-F238E27FC236}">
                <a16:creationId xmlns:a16="http://schemas.microsoft.com/office/drawing/2014/main" id="{BD53B410-2694-4BC6-8BF0-912A950A2F1A}"/>
              </a:ext>
            </a:extLst>
          </p:cNvPr>
          <p:cNvCxnSpPr>
            <a:cxnSpLocks/>
          </p:cNvCxnSpPr>
          <p:nvPr/>
        </p:nvCxnSpPr>
        <p:spPr>
          <a:xfrm flipH="1" flipV="1">
            <a:off x="1730743" y="8888821"/>
            <a:ext cx="606528" cy="20810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6" name="Google Shape;148;p1">
            <a:extLst>
              <a:ext uri="{FF2B5EF4-FFF2-40B4-BE49-F238E27FC236}">
                <a16:creationId xmlns:a16="http://schemas.microsoft.com/office/drawing/2014/main" id="{D51A0B49-E8BE-4776-B652-15140CD7DC68}"/>
              </a:ext>
            </a:extLst>
          </p:cNvPr>
          <p:cNvCxnSpPr>
            <a:cxnSpLocks/>
          </p:cNvCxnSpPr>
          <p:nvPr/>
        </p:nvCxnSpPr>
        <p:spPr>
          <a:xfrm>
            <a:off x="3972604" y="10480052"/>
            <a:ext cx="116324" cy="34092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0" name="Google Shape;150;p1">
            <a:extLst>
              <a:ext uri="{FF2B5EF4-FFF2-40B4-BE49-F238E27FC236}">
                <a16:creationId xmlns:a16="http://schemas.microsoft.com/office/drawing/2014/main" id="{4BD8F11C-7D65-489C-B6DC-18C36420347A}"/>
              </a:ext>
            </a:extLst>
          </p:cNvPr>
          <p:cNvCxnSpPr>
            <a:cxnSpLocks/>
            <a:stCxn id="254" idx="2"/>
          </p:cNvCxnSpPr>
          <p:nvPr/>
        </p:nvCxnSpPr>
        <p:spPr>
          <a:xfrm>
            <a:off x="3165205" y="8022908"/>
            <a:ext cx="369982" cy="65167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1" name="Google Shape;150;p1">
            <a:extLst>
              <a:ext uri="{FF2B5EF4-FFF2-40B4-BE49-F238E27FC236}">
                <a16:creationId xmlns:a16="http://schemas.microsoft.com/office/drawing/2014/main" id="{E72C39CA-BE4A-4ABC-AA35-2AA8585DF1F5}"/>
              </a:ext>
            </a:extLst>
          </p:cNvPr>
          <p:cNvCxnSpPr>
            <a:cxnSpLocks/>
            <a:stCxn id="279" idx="1"/>
          </p:cNvCxnSpPr>
          <p:nvPr/>
        </p:nvCxnSpPr>
        <p:spPr>
          <a:xfrm flipH="1">
            <a:off x="7292874" y="5915058"/>
            <a:ext cx="1142990" cy="54934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2" name="Google Shape;150;p1">
            <a:extLst>
              <a:ext uri="{FF2B5EF4-FFF2-40B4-BE49-F238E27FC236}">
                <a16:creationId xmlns:a16="http://schemas.microsoft.com/office/drawing/2014/main" id="{28038DD6-1375-4783-B184-04DD7E31C3BE}"/>
              </a:ext>
            </a:extLst>
          </p:cNvPr>
          <p:cNvCxnSpPr>
            <a:cxnSpLocks/>
          </p:cNvCxnSpPr>
          <p:nvPr/>
        </p:nvCxnSpPr>
        <p:spPr>
          <a:xfrm flipV="1">
            <a:off x="6376041" y="6475239"/>
            <a:ext cx="493658" cy="46857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43" name="Google Shape;150;p1">
            <a:extLst>
              <a:ext uri="{FF2B5EF4-FFF2-40B4-BE49-F238E27FC236}">
                <a16:creationId xmlns:a16="http://schemas.microsoft.com/office/drawing/2014/main" id="{0FB08222-6357-464D-A8B5-F51FFF01DE5B}"/>
              </a:ext>
            </a:extLst>
          </p:cNvPr>
          <p:cNvCxnSpPr>
            <a:cxnSpLocks/>
          </p:cNvCxnSpPr>
          <p:nvPr/>
        </p:nvCxnSpPr>
        <p:spPr>
          <a:xfrm flipV="1">
            <a:off x="7669988" y="6527919"/>
            <a:ext cx="136466" cy="4785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6" name="TextBox 245">
            <a:extLst>
              <a:ext uri="{FF2B5EF4-FFF2-40B4-BE49-F238E27FC236}">
                <a16:creationId xmlns:a16="http://schemas.microsoft.com/office/drawing/2014/main" id="{18D332B7-F4EE-41F5-AE44-03BBB869CCBD}"/>
              </a:ext>
            </a:extLst>
          </p:cNvPr>
          <p:cNvSpPr txBox="1"/>
          <p:nvPr/>
        </p:nvSpPr>
        <p:spPr>
          <a:xfrm>
            <a:off x="6335888" y="5225368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</a:t>
            </a:r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70D48E48-D495-4BFD-B912-05E301935587}"/>
              </a:ext>
            </a:extLst>
          </p:cNvPr>
          <p:cNvSpPr txBox="1"/>
          <p:nvPr/>
        </p:nvSpPr>
        <p:spPr>
          <a:xfrm>
            <a:off x="1613859" y="507004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Shooting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3F08EF81-63FE-44BB-98F0-76D47B1B926C}"/>
              </a:ext>
            </a:extLst>
          </p:cNvPr>
          <p:cNvSpPr txBox="1"/>
          <p:nvPr/>
        </p:nvSpPr>
        <p:spPr>
          <a:xfrm>
            <a:off x="953221" y="3115500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Receiving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7EBC39E7-72D0-4903-8112-CE2BC7134D88}"/>
              </a:ext>
            </a:extLst>
          </p:cNvPr>
          <p:cNvSpPr txBox="1"/>
          <p:nvPr/>
        </p:nvSpPr>
        <p:spPr>
          <a:xfrm>
            <a:off x="2236285" y="3142076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71D4AAC3-C779-4D0C-BBC5-9144C12EC581}"/>
              </a:ext>
            </a:extLst>
          </p:cNvPr>
          <p:cNvSpPr txBox="1"/>
          <p:nvPr/>
        </p:nvSpPr>
        <p:spPr>
          <a:xfrm>
            <a:off x="499996" y="6666663"/>
            <a:ext cx="10716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Components of fitness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7C3711A-9B91-49D0-8CEC-4E9EB8045A96}"/>
              </a:ext>
            </a:extLst>
          </p:cNvPr>
          <p:cNvSpPr txBox="1"/>
          <p:nvPr/>
        </p:nvSpPr>
        <p:spPr>
          <a:xfrm>
            <a:off x="1804503" y="576269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Boxercise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1946A25C-FA0B-4FDD-81C4-601B0D481FC0}"/>
              </a:ext>
            </a:extLst>
          </p:cNvPr>
          <p:cNvSpPr txBox="1"/>
          <p:nvPr/>
        </p:nvSpPr>
        <p:spPr>
          <a:xfrm>
            <a:off x="636502" y="8108150"/>
            <a:ext cx="8912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Forehand shots </a:t>
            </a:r>
          </a:p>
        </p:txBody>
      </p:sp>
      <p:cxnSp>
        <p:nvCxnSpPr>
          <p:cNvPr id="268" name="Google Shape;151;p1">
            <a:extLst>
              <a:ext uri="{FF2B5EF4-FFF2-40B4-BE49-F238E27FC236}">
                <a16:creationId xmlns:a16="http://schemas.microsoft.com/office/drawing/2014/main" id="{94BCC97C-AE4C-44CD-BEB9-227FB7119BA4}"/>
              </a:ext>
            </a:extLst>
          </p:cNvPr>
          <p:cNvCxnSpPr>
            <a:cxnSpLocks/>
            <a:stCxn id="190" idx="1"/>
          </p:cNvCxnSpPr>
          <p:nvPr/>
        </p:nvCxnSpPr>
        <p:spPr>
          <a:xfrm flipH="1">
            <a:off x="1317867" y="5531187"/>
            <a:ext cx="412876" cy="5821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69" name="Google Shape;151;p1">
            <a:extLst>
              <a:ext uri="{FF2B5EF4-FFF2-40B4-BE49-F238E27FC236}">
                <a16:creationId xmlns:a16="http://schemas.microsoft.com/office/drawing/2014/main" id="{67D28A8D-BC66-4965-B01D-6F11509264B4}"/>
              </a:ext>
            </a:extLst>
          </p:cNvPr>
          <p:cNvCxnSpPr>
            <a:cxnSpLocks/>
            <a:stCxn id="250" idx="0"/>
          </p:cNvCxnSpPr>
          <p:nvPr/>
        </p:nvCxnSpPr>
        <p:spPr>
          <a:xfrm flipV="1">
            <a:off x="1035832" y="6094972"/>
            <a:ext cx="389436" cy="57169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4" name="TextBox 273">
            <a:extLst>
              <a:ext uri="{FF2B5EF4-FFF2-40B4-BE49-F238E27FC236}">
                <a16:creationId xmlns:a16="http://schemas.microsoft.com/office/drawing/2014/main" id="{D1A887B5-9698-4376-8E5B-7EACBFA5BA08}"/>
              </a:ext>
            </a:extLst>
          </p:cNvPr>
          <p:cNvSpPr txBox="1"/>
          <p:nvPr/>
        </p:nvSpPr>
        <p:spPr>
          <a:xfrm>
            <a:off x="2243405" y="6806558"/>
            <a:ext cx="127839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Cardiovascular endurance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A995251-0DF8-4B3E-9A75-94DB8CE7806C}"/>
              </a:ext>
            </a:extLst>
          </p:cNvPr>
          <p:cNvSpPr txBox="1"/>
          <p:nvPr/>
        </p:nvSpPr>
        <p:spPr>
          <a:xfrm>
            <a:off x="5626421" y="686911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akchand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599E7239-F3C0-470D-8C23-798F0C8BAE24}"/>
              </a:ext>
            </a:extLst>
          </p:cNvPr>
          <p:cNvSpPr txBox="1"/>
          <p:nvPr/>
        </p:nvSpPr>
        <p:spPr>
          <a:xfrm>
            <a:off x="8435864" y="5684225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</a:t>
            </a:r>
            <a:r>
              <a:rPr lang="en-GB" sz="1200" dirty="0" err="1">
                <a:solidFill>
                  <a:schemeClr val="tx1"/>
                </a:solidFill>
              </a:rPr>
              <a:t>orehand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15AD761E-69C1-46D9-9782-02791118995E}"/>
              </a:ext>
            </a:extLst>
          </p:cNvPr>
          <p:cNvSpPr txBox="1"/>
          <p:nvPr/>
        </p:nvSpPr>
        <p:spPr>
          <a:xfrm>
            <a:off x="2317907" y="4563509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in game play</a:t>
            </a:r>
          </a:p>
        </p:txBody>
      </p:sp>
      <p:sp>
        <p:nvSpPr>
          <p:cNvPr id="281" name="TextBox 280">
            <a:extLst>
              <a:ext uri="{FF2B5EF4-FFF2-40B4-BE49-F238E27FC236}">
                <a16:creationId xmlns:a16="http://schemas.microsoft.com/office/drawing/2014/main" id="{A24515CF-53A4-4633-A538-E5AF70C91711}"/>
              </a:ext>
            </a:extLst>
          </p:cNvPr>
          <p:cNvSpPr txBox="1"/>
          <p:nvPr/>
        </p:nvSpPr>
        <p:spPr>
          <a:xfrm>
            <a:off x="555341" y="366175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cxnSp>
        <p:nvCxnSpPr>
          <p:cNvPr id="284" name="Google Shape;151;p1">
            <a:extLst>
              <a:ext uri="{FF2B5EF4-FFF2-40B4-BE49-F238E27FC236}">
                <a16:creationId xmlns:a16="http://schemas.microsoft.com/office/drawing/2014/main" id="{580C6DE6-8089-45EF-9AB4-583B18BF0D83}"/>
              </a:ext>
            </a:extLst>
          </p:cNvPr>
          <p:cNvCxnSpPr>
            <a:cxnSpLocks/>
          </p:cNvCxnSpPr>
          <p:nvPr/>
        </p:nvCxnSpPr>
        <p:spPr>
          <a:xfrm>
            <a:off x="1878300" y="3380015"/>
            <a:ext cx="458971" cy="86239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5" name="Google Shape;151;p1">
            <a:extLst>
              <a:ext uri="{FF2B5EF4-FFF2-40B4-BE49-F238E27FC236}">
                <a16:creationId xmlns:a16="http://schemas.microsoft.com/office/drawing/2014/main" id="{AC441FBE-E050-4330-8239-AF2EF1841E3C}"/>
              </a:ext>
            </a:extLst>
          </p:cNvPr>
          <p:cNvCxnSpPr>
            <a:cxnSpLocks/>
          </p:cNvCxnSpPr>
          <p:nvPr/>
        </p:nvCxnSpPr>
        <p:spPr>
          <a:xfrm>
            <a:off x="2978441" y="3428651"/>
            <a:ext cx="74242" cy="8005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6" name="Google Shape;151;p1">
            <a:extLst>
              <a:ext uri="{FF2B5EF4-FFF2-40B4-BE49-F238E27FC236}">
                <a16:creationId xmlns:a16="http://schemas.microsoft.com/office/drawing/2014/main" id="{E7EB40B4-EA4A-486E-A07A-FC87C9F9D404}"/>
              </a:ext>
            </a:extLst>
          </p:cNvPr>
          <p:cNvCxnSpPr>
            <a:cxnSpLocks/>
            <a:stCxn id="281" idx="3"/>
          </p:cNvCxnSpPr>
          <p:nvPr/>
        </p:nvCxnSpPr>
        <p:spPr>
          <a:xfrm>
            <a:off x="1555270" y="3800252"/>
            <a:ext cx="248131" cy="4421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7" name="Google Shape;151;p1">
            <a:extLst>
              <a:ext uri="{FF2B5EF4-FFF2-40B4-BE49-F238E27FC236}">
                <a16:creationId xmlns:a16="http://schemas.microsoft.com/office/drawing/2014/main" id="{05DBA74A-DFFE-43AD-B57F-84103CABAA6D}"/>
              </a:ext>
            </a:extLst>
          </p:cNvPr>
          <p:cNvCxnSpPr>
            <a:cxnSpLocks/>
          </p:cNvCxnSpPr>
          <p:nvPr/>
        </p:nvCxnSpPr>
        <p:spPr>
          <a:xfrm flipH="1" flipV="1">
            <a:off x="1417412" y="4535974"/>
            <a:ext cx="503206" cy="53270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8" name="Google Shape;151;p1">
            <a:extLst>
              <a:ext uri="{FF2B5EF4-FFF2-40B4-BE49-F238E27FC236}">
                <a16:creationId xmlns:a16="http://schemas.microsoft.com/office/drawing/2014/main" id="{2113ADED-AC7D-4FDE-8761-3C69C619CA1B}"/>
              </a:ext>
            </a:extLst>
          </p:cNvPr>
          <p:cNvCxnSpPr>
            <a:cxnSpLocks/>
            <a:stCxn id="280" idx="0"/>
          </p:cNvCxnSpPr>
          <p:nvPr/>
        </p:nvCxnSpPr>
        <p:spPr>
          <a:xfrm flipH="1" flipV="1">
            <a:off x="2684264" y="4224933"/>
            <a:ext cx="133608" cy="3385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89" name="Google Shape;151;p1">
            <a:extLst>
              <a:ext uri="{FF2B5EF4-FFF2-40B4-BE49-F238E27FC236}">
                <a16:creationId xmlns:a16="http://schemas.microsoft.com/office/drawing/2014/main" id="{C6E82E4E-5D1D-4C0D-AD47-302811F97C93}"/>
              </a:ext>
            </a:extLst>
          </p:cNvPr>
          <p:cNvCxnSpPr>
            <a:cxnSpLocks/>
          </p:cNvCxnSpPr>
          <p:nvPr/>
        </p:nvCxnSpPr>
        <p:spPr>
          <a:xfrm flipH="1" flipV="1">
            <a:off x="3374310" y="4295564"/>
            <a:ext cx="249802" cy="63296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221AB9BB-F236-40A8-9B89-0C7DA17A3F7C}"/>
              </a:ext>
            </a:extLst>
          </p:cNvPr>
          <p:cNvSpPr txBox="1"/>
          <p:nvPr/>
        </p:nvSpPr>
        <p:spPr>
          <a:xfrm>
            <a:off x="7407247" y="5553030"/>
            <a:ext cx="603843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 </a:t>
            </a:r>
          </a:p>
        </p:txBody>
      </p:sp>
      <p:cxnSp>
        <p:nvCxnSpPr>
          <p:cNvPr id="294" name="Google Shape;151;p1">
            <a:extLst>
              <a:ext uri="{FF2B5EF4-FFF2-40B4-BE49-F238E27FC236}">
                <a16:creationId xmlns:a16="http://schemas.microsoft.com/office/drawing/2014/main" id="{A747CA24-0A22-4574-9D8D-CF5DEE217E8A}"/>
              </a:ext>
            </a:extLst>
          </p:cNvPr>
          <p:cNvCxnSpPr>
            <a:cxnSpLocks/>
          </p:cNvCxnSpPr>
          <p:nvPr/>
        </p:nvCxnSpPr>
        <p:spPr>
          <a:xfrm>
            <a:off x="7206297" y="1429847"/>
            <a:ext cx="156776" cy="53471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5" name="Google Shape;151;p1">
            <a:extLst>
              <a:ext uri="{FF2B5EF4-FFF2-40B4-BE49-F238E27FC236}">
                <a16:creationId xmlns:a16="http://schemas.microsoft.com/office/drawing/2014/main" id="{6F604ED2-9A63-4F89-80C3-E6E9B1D9566F}"/>
              </a:ext>
            </a:extLst>
          </p:cNvPr>
          <p:cNvCxnSpPr>
            <a:cxnSpLocks/>
          </p:cNvCxnSpPr>
          <p:nvPr/>
        </p:nvCxnSpPr>
        <p:spPr>
          <a:xfrm flipH="1">
            <a:off x="8196270" y="1384112"/>
            <a:ext cx="298690" cy="645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6" name="Google Shape;151;p1">
            <a:extLst>
              <a:ext uri="{FF2B5EF4-FFF2-40B4-BE49-F238E27FC236}">
                <a16:creationId xmlns:a16="http://schemas.microsoft.com/office/drawing/2014/main" id="{2A1E058B-A3A0-4A24-8605-D7D47FF95ECF}"/>
              </a:ext>
            </a:extLst>
          </p:cNvPr>
          <p:cNvCxnSpPr>
            <a:cxnSpLocks/>
          </p:cNvCxnSpPr>
          <p:nvPr/>
        </p:nvCxnSpPr>
        <p:spPr>
          <a:xfrm flipH="1">
            <a:off x="5878666" y="3624234"/>
            <a:ext cx="432538" cy="61050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7" name="Google Shape;151;p1">
            <a:extLst>
              <a:ext uri="{FF2B5EF4-FFF2-40B4-BE49-F238E27FC236}">
                <a16:creationId xmlns:a16="http://schemas.microsoft.com/office/drawing/2014/main" id="{8D5FB348-147E-43A3-8F40-38A2C4CAB2EA}"/>
              </a:ext>
            </a:extLst>
          </p:cNvPr>
          <p:cNvCxnSpPr>
            <a:cxnSpLocks/>
          </p:cNvCxnSpPr>
          <p:nvPr/>
        </p:nvCxnSpPr>
        <p:spPr>
          <a:xfrm>
            <a:off x="5255623" y="3810095"/>
            <a:ext cx="174129" cy="39602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8" name="Google Shape;151;p1">
            <a:extLst>
              <a:ext uri="{FF2B5EF4-FFF2-40B4-BE49-F238E27FC236}">
                <a16:creationId xmlns:a16="http://schemas.microsoft.com/office/drawing/2014/main" id="{275925EF-4724-4F71-BCA2-7B2E77CE1D8D}"/>
              </a:ext>
            </a:extLst>
          </p:cNvPr>
          <p:cNvCxnSpPr>
            <a:cxnSpLocks/>
          </p:cNvCxnSpPr>
          <p:nvPr/>
        </p:nvCxnSpPr>
        <p:spPr>
          <a:xfrm flipH="1" flipV="1">
            <a:off x="5226868" y="4255130"/>
            <a:ext cx="369084" cy="3705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99" name="Google Shape;151;p1">
            <a:extLst>
              <a:ext uri="{FF2B5EF4-FFF2-40B4-BE49-F238E27FC236}">
                <a16:creationId xmlns:a16="http://schemas.microsoft.com/office/drawing/2014/main" id="{5972B684-96C4-40D1-9280-8924D71A621A}"/>
              </a:ext>
            </a:extLst>
          </p:cNvPr>
          <p:cNvCxnSpPr>
            <a:cxnSpLocks/>
          </p:cNvCxnSpPr>
          <p:nvPr/>
        </p:nvCxnSpPr>
        <p:spPr>
          <a:xfrm>
            <a:off x="4265237" y="3456840"/>
            <a:ext cx="414412" cy="73311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00" name="Google Shape;151;p1">
            <a:extLst>
              <a:ext uri="{FF2B5EF4-FFF2-40B4-BE49-F238E27FC236}">
                <a16:creationId xmlns:a16="http://schemas.microsoft.com/office/drawing/2014/main" id="{80A1D02C-835B-4814-BC3E-BBFA28D18816}"/>
              </a:ext>
            </a:extLst>
          </p:cNvPr>
          <p:cNvCxnSpPr>
            <a:cxnSpLocks/>
            <a:stCxn id="290" idx="1"/>
          </p:cNvCxnSpPr>
          <p:nvPr/>
        </p:nvCxnSpPr>
        <p:spPr>
          <a:xfrm flipH="1">
            <a:off x="6183783" y="5691530"/>
            <a:ext cx="1223464" cy="75705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4" name="TextBox 303">
            <a:extLst>
              <a:ext uri="{FF2B5EF4-FFF2-40B4-BE49-F238E27FC236}">
                <a16:creationId xmlns:a16="http://schemas.microsoft.com/office/drawing/2014/main" id="{89E62BA3-DDA2-45A3-9418-784A4B52ABDB}"/>
              </a:ext>
            </a:extLst>
          </p:cNvPr>
          <p:cNvSpPr txBox="1"/>
          <p:nvPr/>
        </p:nvSpPr>
        <p:spPr>
          <a:xfrm>
            <a:off x="2786746" y="2753181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Fielding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4A1A8949-A41A-4B66-A499-49FFF5C00691}"/>
              </a:ext>
            </a:extLst>
          </p:cNvPr>
          <p:cNvSpPr txBox="1"/>
          <p:nvPr/>
        </p:nvSpPr>
        <p:spPr>
          <a:xfrm>
            <a:off x="3731236" y="1183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Batting 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A856B531-99B3-48DE-B6C3-9E449E604535}"/>
              </a:ext>
            </a:extLst>
          </p:cNvPr>
          <p:cNvSpPr txBox="1"/>
          <p:nvPr/>
        </p:nvSpPr>
        <p:spPr>
          <a:xfrm>
            <a:off x="5316320" y="2889702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</a:t>
            </a:r>
            <a:r>
              <a:rPr lang="en-GB" sz="1200" dirty="0" err="1">
                <a:solidFill>
                  <a:schemeClr val="tx1"/>
                </a:solidFill>
              </a:rPr>
              <a:t>erving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0F0C4174-B695-4280-9D85-4FCFA08B7939}"/>
              </a:ext>
            </a:extLst>
          </p:cNvPr>
          <p:cNvSpPr txBox="1"/>
          <p:nvPr/>
        </p:nvSpPr>
        <p:spPr>
          <a:xfrm>
            <a:off x="6001819" y="2403279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 err="1">
                <a:solidFill>
                  <a:schemeClr val="tx1"/>
                </a:solidFill>
              </a:rPr>
              <a:t>ackhand</a:t>
            </a:r>
            <a:r>
              <a:rPr lang="en-GB" sz="1200" dirty="0">
                <a:solidFill>
                  <a:schemeClr val="tx1"/>
                </a:solidFill>
              </a:rPr>
              <a:t> Shots</a:t>
            </a:r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3D8D1AAC-FA45-4DDA-839D-A73553C2C5BD}"/>
              </a:ext>
            </a:extLst>
          </p:cNvPr>
          <p:cNvSpPr txBox="1"/>
          <p:nvPr/>
        </p:nvSpPr>
        <p:spPr>
          <a:xfrm>
            <a:off x="6616899" y="1227897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Forehand Shots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09" name="TextBox 308">
            <a:extLst>
              <a:ext uri="{FF2B5EF4-FFF2-40B4-BE49-F238E27FC236}">
                <a16:creationId xmlns:a16="http://schemas.microsoft.com/office/drawing/2014/main" id="{F363E662-0761-4C9D-B5BD-96C522C31E76}"/>
              </a:ext>
            </a:extLst>
          </p:cNvPr>
          <p:cNvSpPr txBox="1"/>
          <p:nvPr/>
        </p:nvSpPr>
        <p:spPr>
          <a:xfrm>
            <a:off x="7054331" y="2707308"/>
            <a:ext cx="1128785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Sprints </a:t>
            </a:r>
          </a:p>
        </p:txBody>
      </p:sp>
      <p:sp>
        <p:nvSpPr>
          <p:cNvPr id="310" name="TextBox 309">
            <a:extLst>
              <a:ext uri="{FF2B5EF4-FFF2-40B4-BE49-F238E27FC236}">
                <a16:creationId xmlns:a16="http://schemas.microsoft.com/office/drawing/2014/main" id="{67A2A03E-00E7-4306-9D93-1D1D65CD7A4C}"/>
              </a:ext>
            </a:extLst>
          </p:cNvPr>
          <p:cNvSpPr txBox="1"/>
          <p:nvPr/>
        </p:nvSpPr>
        <p:spPr>
          <a:xfrm>
            <a:off x="8790220" y="1842017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Middle distance</a:t>
            </a: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4731168A-5AA8-49BD-89D4-A2734DAAE830}"/>
              </a:ext>
            </a:extLst>
          </p:cNvPr>
          <p:cNvSpPr txBox="1"/>
          <p:nvPr/>
        </p:nvSpPr>
        <p:spPr>
          <a:xfrm>
            <a:off x="8737873" y="4091724"/>
            <a:ext cx="759780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Jumping Events</a:t>
            </a: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1F38B4C9-F6BC-4FAC-A4BC-BA29323C6AA9}"/>
              </a:ext>
            </a:extLst>
          </p:cNvPr>
          <p:cNvSpPr txBox="1"/>
          <p:nvPr/>
        </p:nvSpPr>
        <p:spPr>
          <a:xfrm>
            <a:off x="7243079" y="3118229"/>
            <a:ext cx="9426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Throwing Events</a:t>
            </a:r>
          </a:p>
        </p:txBody>
      </p:sp>
      <p:cxnSp>
        <p:nvCxnSpPr>
          <p:cNvPr id="322" name="Google Shape;151;p1">
            <a:extLst>
              <a:ext uri="{FF2B5EF4-FFF2-40B4-BE49-F238E27FC236}">
                <a16:creationId xmlns:a16="http://schemas.microsoft.com/office/drawing/2014/main" id="{C4F9D3A6-FECA-425C-BC7F-ED2D4EFCBB51}"/>
              </a:ext>
            </a:extLst>
          </p:cNvPr>
          <p:cNvCxnSpPr>
            <a:cxnSpLocks/>
          </p:cNvCxnSpPr>
          <p:nvPr/>
        </p:nvCxnSpPr>
        <p:spPr>
          <a:xfrm flipV="1">
            <a:off x="5777666" y="2056934"/>
            <a:ext cx="137384" cy="89546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3" name="Google Shape;151;p1">
            <a:extLst>
              <a:ext uri="{FF2B5EF4-FFF2-40B4-BE49-F238E27FC236}">
                <a16:creationId xmlns:a16="http://schemas.microsoft.com/office/drawing/2014/main" id="{7DDB81AE-06F1-4178-80FF-993DA1857C1A}"/>
              </a:ext>
            </a:extLst>
          </p:cNvPr>
          <p:cNvCxnSpPr>
            <a:cxnSpLocks/>
          </p:cNvCxnSpPr>
          <p:nvPr/>
        </p:nvCxnSpPr>
        <p:spPr>
          <a:xfrm flipV="1">
            <a:off x="3367577" y="1980862"/>
            <a:ext cx="492916" cy="806020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4" name="Google Shape;151;p1">
            <a:extLst>
              <a:ext uri="{FF2B5EF4-FFF2-40B4-BE49-F238E27FC236}">
                <a16:creationId xmlns:a16="http://schemas.microsoft.com/office/drawing/2014/main" id="{9A2AD903-5B29-4F7F-AA3A-413FFA71F457}"/>
              </a:ext>
            </a:extLst>
          </p:cNvPr>
          <p:cNvCxnSpPr>
            <a:cxnSpLocks/>
          </p:cNvCxnSpPr>
          <p:nvPr/>
        </p:nvCxnSpPr>
        <p:spPr>
          <a:xfrm>
            <a:off x="4327136" y="1489631"/>
            <a:ext cx="32992" cy="45812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5" name="Google Shape;151;p1">
            <a:extLst>
              <a:ext uri="{FF2B5EF4-FFF2-40B4-BE49-F238E27FC236}">
                <a16:creationId xmlns:a16="http://schemas.microsoft.com/office/drawing/2014/main" id="{FB3A9154-55EE-41D5-A51B-B2C7C88493F0}"/>
              </a:ext>
            </a:extLst>
          </p:cNvPr>
          <p:cNvCxnSpPr>
            <a:cxnSpLocks/>
          </p:cNvCxnSpPr>
          <p:nvPr/>
        </p:nvCxnSpPr>
        <p:spPr>
          <a:xfrm flipV="1">
            <a:off x="4602978" y="1998124"/>
            <a:ext cx="459908" cy="49831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5749F65A-4CE5-49C0-9584-8A0EB9F79359}"/>
              </a:ext>
            </a:extLst>
          </p:cNvPr>
          <p:cNvSpPr txBox="1"/>
          <p:nvPr/>
        </p:nvSpPr>
        <p:spPr>
          <a:xfrm>
            <a:off x="1337210" y="800623"/>
            <a:ext cx="112878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 </a:t>
            </a:r>
          </a:p>
        </p:txBody>
      </p:sp>
      <p:cxnSp>
        <p:nvCxnSpPr>
          <p:cNvPr id="331" name="Google Shape;151;p1">
            <a:extLst>
              <a:ext uri="{FF2B5EF4-FFF2-40B4-BE49-F238E27FC236}">
                <a16:creationId xmlns:a16="http://schemas.microsoft.com/office/drawing/2014/main" id="{D3888B49-1C84-4D07-9D96-8C67639CF0F7}"/>
              </a:ext>
            </a:extLst>
          </p:cNvPr>
          <p:cNvCxnSpPr>
            <a:cxnSpLocks/>
            <a:stCxn id="177" idx="2"/>
          </p:cNvCxnSpPr>
          <p:nvPr/>
        </p:nvCxnSpPr>
        <p:spPr>
          <a:xfrm>
            <a:off x="3351139" y="1141122"/>
            <a:ext cx="55739" cy="821614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35" name="Google Shape;151;p1">
            <a:extLst>
              <a:ext uri="{FF2B5EF4-FFF2-40B4-BE49-F238E27FC236}">
                <a16:creationId xmlns:a16="http://schemas.microsoft.com/office/drawing/2014/main" id="{B2207C03-989E-443F-B862-D57548050F09}"/>
              </a:ext>
            </a:extLst>
          </p:cNvPr>
          <p:cNvCxnSpPr>
            <a:cxnSpLocks/>
          </p:cNvCxnSpPr>
          <p:nvPr/>
        </p:nvCxnSpPr>
        <p:spPr>
          <a:xfrm>
            <a:off x="2258624" y="1174687"/>
            <a:ext cx="515208" cy="75922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31" name="Picture 2" descr="Image result for cricket clipart">
            <a:extLst>
              <a:ext uri="{FF2B5EF4-FFF2-40B4-BE49-F238E27FC236}">
                <a16:creationId xmlns:a16="http://schemas.microsoft.com/office/drawing/2014/main" id="{2106E091-5434-4632-8EF1-0709E28D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4" y="1173020"/>
            <a:ext cx="620101" cy="62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4" descr="Image result for map aylesbury">
            <a:extLst>
              <a:ext uri="{FF2B5EF4-FFF2-40B4-BE49-F238E27FC236}">
                <a16:creationId xmlns:a16="http://schemas.microsoft.com/office/drawing/2014/main" id="{BF17630F-7B09-4B39-A2F0-BB383FDE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042" y="879409"/>
            <a:ext cx="841032" cy="52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6" descr="Image result for javlin clipart">
            <a:extLst>
              <a:ext uri="{FF2B5EF4-FFF2-40B4-BE49-F238E27FC236}">
                <a16:creationId xmlns:a16="http://schemas.microsoft.com/office/drawing/2014/main" id="{62AA4190-F5B8-44B7-83AE-AC6586E4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73" y="3345690"/>
            <a:ext cx="557319" cy="57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8" descr="ultimate frisbee: Un deporte de moda - Máspormás">
            <a:extLst>
              <a:ext uri="{FF2B5EF4-FFF2-40B4-BE49-F238E27FC236}">
                <a16:creationId xmlns:a16="http://schemas.microsoft.com/office/drawing/2014/main" id="{1399A86B-16F6-4185-8C72-DDE5332BE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789" y="9698321"/>
            <a:ext cx="670932" cy="4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" descr="Wilson MVP Outdoor Basketball Rubber in Brown">
            <a:extLst>
              <a:ext uri="{FF2B5EF4-FFF2-40B4-BE49-F238E27FC236}">
                <a16:creationId xmlns:a16="http://schemas.microsoft.com/office/drawing/2014/main" id="{D60B03AF-4D73-4B52-AAEE-22501010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923" y="5258069"/>
            <a:ext cx="539019" cy="5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2" descr="Image result for badminton">
            <a:extLst>
              <a:ext uri="{FF2B5EF4-FFF2-40B4-BE49-F238E27FC236}">
                <a16:creationId xmlns:a16="http://schemas.microsoft.com/office/drawing/2014/main" id="{6A847D60-12F7-460A-9D4A-1DF3DCD20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3" y="8909668"/>
            <a:ext cx="453712" cy="3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4" name="Google Shape;151;p1">
            <a:extLst>
              <a:ext uri="{FF2B5EF4-FFF2-40B4-BE49-F238E27FC236}">
                <a16:creationId xmlns:a16="http://schemas.microsoft.com/office/drawing/2014/main" id="{EC308DBF-E88A-4160-AEDD-C5F91B50EFEF}"/>
              </a:ext>
            </a:extLst>
          </p:cNvPr>
          <p:cNvCxnSpPr>
            <a:cxnSpLocks/>
          </p:cNvCxnSpPr>
          <p:nvPr/>
        </p:nvCxnSpPr>
        <p:spPr>
          <a:xfrm flipH="1" flipV="1">
            <a:off x="8484672" y="3894595"/>
            <a:ext cx="251849" cy="18821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5" name="Google Shape;151;p1">
            <a:extLst>
              <a:ext uri="{FF2B5EF4-FFF2-40B4-BE49-F238E27FC236}">
                <a16:creationId xmlns:a16="http://schemas.microsoft.com/office/drawing/2014/main" id="{1D7AF005-D5DC-48CD-8216-1FEBE7092B5E}"/>
              </a:ext>
            </a:extLst>
          </p:cNvPr>
          <p:cNvCxnSpPr>
            <a:cxnSpLocks/>
          </p:cNvCxnSpPr>
          <p:nvPr/>
        </p:nvCxnSpPr>
        <p:spPr>
          <a:xfrm>
            <a:off x="8063629" y="3573491"/>
            <a:ext cx="185599" cy="5140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6" name="Google Shape;151;p1">
            <a:extLst>
              <a:ext uri="{FF2B5EF4-FFF2-40B4-BE49-F238E27FC236}">
                <a16:creationId xmlns:a16="http://schemas.microsoft.com/office/drawing/2014/main" id="{E65517D9-861A-457E-AADA-F7D35312CE7B}"/>
              </a:ext>
            </a:extLst>
          </p:cNvPr>
          <p:cNvCxnSpPr>
            <a:cxnSpLocks/>
          </p:cNvCxnSpPr>
          <p:nvPr/>
        </p:nvCxnSpPr>
        <p:spPr>
          <a:xfrm>
            <a:off x="8164264" y="2917877"/>
            <a:ext cx="445870" cy="2537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47" name="Google Shape;151;p1">
            <a:extLst>
              <a:ext uri="{FF2B5EF4-FFF2-40B4-BE49-F238E27FC236}">
                <a16:creationId xmlns:a16="http://schemas.microsoft.com/office/drawing/2014/main" id="{893839C1-5277-49E8-98D2-AF50CBC37471}"/>
              </a:ext>
            </a:extLst>
          </p:cNvPr>
          <p:cNvCxnSpPr>
            <a:cxnSpLocks/>
          </p:cNvCxnSpPr>
          <p:nvPr/>
        </p:nvCxnSpPr>
        <p:spPr>
          <a:xfrm flipH="1">
            <a:off x="8624853" y="2317123"/>
            <a:ext cx="425531" cy="58686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52" name="Google Shape;151;p1">
            <a:extLst>
              <a:ext uri="{FF2B5EF4-FFF2-40B4-BE49-F238E27FC236}">
                <a16:creationId xmlns:a16="http://schemas.microsoft.com/office/drawing/2014/main" id="{0FAE4DDB-F156-465E-AC6A-40213B89EF14}"/>
              </a:ext>
            </a:extLst>
          </p:cNvPr>
          <p:cNvCxnSpPr>
            <a:cxnSpLocks/>
            <a:stCxn id="191" idx="0"/>
          </p:cNvCxnSpPr>
          <p:nvPr/>
        </p:nvCxnSpPr>
        <p:spPr>
          <a:xfrm flipH="1" flipV="1">
            <a:off x="7854205" y="4248168"/>
            <a:ext cx="313770" cy="46114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54" name="Picture 20" descr="Building Effective Teams - 5 Actions For Team Leaders">
            <a:extLst>
              <a:ext uri="{FF2B5EF4-FFF2-40B4-BE49-F238E27FC236}">
                <a16:creationId xmlns:a16="http://schemas.microsoft.com/office/drawing/2014/main" id="{8A5A7E73-76B1-4F31-9770-C8BD11DCA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84" y="11368903"/>
            <a:ext cx="1115022" cy="71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6" name="TextBox 385">
            <a:extLst>
              <a:ext uri="{FF2B5EF4-FFF2-40B4-BE49-F238E27FC236}">
                <a16:creationId xmlns:a16="http://schemas.microsoft.com/office/drawing/2014/main" id="{D66F5952-518C-4BE6-ACC1-49006BE21709}"/>
              </a:ext>
            </a:extLst>
          </p:cNvPr>
          <p:cNvSpPr txBox="1"/>
          <p:nvPr/>
        </p:nvSpPr>
        <p:spPr>
          <a:xfrm>
            <a:off x="1482058" y="7577102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Backhand shots </a:t>
            </a:r>
          </a:p>
        </p:txBody>
      </p:sp>
      <p:cxnSp>
        <p:nvCxnSpPr>
          <p:cNvPr id="390" name="Google Shape;150;p1">
            <a:extLst>
              <a:ext uri="{FF2B5EF4-FFF2-40B4-BE49-F238E27FC236}">
                <a16:creationId xmlns:a16="http://schemas.microsoft.com/office/drawing/2014/main" id="{52762084-2C8D-4C0F-863B-958894D0BF39}"/>
              </a:ext>
            </a:extLst>
          </p:cNvPr>
          <p:cNvCxnSpPr>
            <a:cxnSpLocks/>
          </p:cNvCxnSpPr>
          <p:nvPr/>
        </p:nvCxnSpPr>
        <p:spPr>
          <a:xfrm flipH="1">
            <a:off x="5699000" y="5546365"/>
            <a:ext cx="679630" cy="90404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92" name="TextBox 391">
            <a:extLst>
              <a:ext uri="{FF2B5EF4-FFF2-40B4-BE49-F238E27FC236}">
                <a16:creationId xmlns:a16="http://schemas.microsoft.com/office/drawing/2014/main" id="{7D94C336-BB75-410D-B8BB-2C67811476F7}"/>
              </a:ext>
            </a:extLst>
          </p:cNvPr>
          <p:cNvSpPr txBox="1"/>
          <p:nvPr/>
        </p:nvSpPr>
        <p:spPr>
          <a:xfrm>
            <a:off x="3827427" y="10195908"/>
            <a:ext cx="924611" cy="28414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Netball</a:t>
            </a:r>
          </a:p>
        </p:txBody>
      </p:sp>
      <p:sp>
        <p:nvSpPr>
          <p:cNvPr id="393" name="TextBox 392">
            <a:extLst>
              <a:ext uri="{FF2B5EF4-FFF2-40B4-BE49-F238E27FC236}">
                <a16:creationId xmlns:a16="http://schemas.microsoft.com/office/drawing/2014/main" id="{4016C55E-AFB3-4671-A3F1-4EB7B4B5D67C}"/>
              </a:ext>
            </a:extLst>
          </p:cNvPr>
          <p:cNvSpPr txBox="1"/>
          <p:nvPr/>
        </p:nvSpPr>
        <p:spPr>
          <a:xfrm>
            <a:off x="3163589" y="1157192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33D97B20-6B14-45C6-A9EF-DF87AD9D518F}"/>
              </a:ext>
            </a:extLst>
          </p:cNvPr>
          <p:cNvSpPr txBox="1"/>
          <p:nvPr/>
        </p:nvSpPr>
        <p:spPr>
          <a:xfrm>
            <a:off x="3666999" y="9805642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Attacking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AB5C5A0-EB42-47D0-A8B2-8BF2E8ADBCE8}"/>
              </a:ext>
            </a:extLst>
          </p:cNvPr>
          <p:cNvSpPr txBox="1"/>
          <p:nvPr/>
        </p:nvSpPr>
        <p:spPr>
          <a:xfrm>
            <a:off x="2135904" y="11295654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Rules</a:t>
            </a:r>
          </a:p>
        </p:txBody>
      </p:sp>
      <p:cxnSp>
        <p:nvCxnSpPr>
          <p:cNvPr id="402" name="Google Shape;148;p1">
            <a:extLst>
              <a:ext uri="{FF2B5EF4-FFF2-40B4-BE49-F238E27FC236}">
                <a16:creationId xmlns:a16="http://schemas.microsoft.com/office/drawing/2014/main" id="{3D0A2FFC-1730-42D0-ADFF-1025CB1E62E7}"/>
              </a:ext>
            </a:extLst>
          </p:cNvPr>
          <p:cNvCxnSpPr>
            <a:cxnSpLocks/>
          </p:cNvCxnSpPr>
          <p:nvPr/>
        </p:nvCxnSpPr>
        <p:spPr>
          <a:xfrm flipH="1">
            <a:off x="2141374" y="9994672"/>
            <a:ext cx="157296" cy="794495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3" name="Google Shape;148;p1">
            <a:extLst>
              <a:ext uri="{FF2B5EF4-FFF2-40B4-BE49-F238E27FC236}">
                <a16:creationId xmlns:a16="http://schemas.microsoft.com/office/drawing/2014/main" id="{05CB7C2F-6BA6-456A-B15D-6DF79B3F93C2}"/>
              </a:ext>
            </a:extLst>
          </p:cNvPr>
          <p:cNvCxnSpPr>
            <a:cxnSpLocks/>
            <a:stCxn id="251" idx="2"/>
          </p:cNvCxnSpPr>
          <p:nvPr/>
        </p:nvCxnSpPr>
        <p:spPr>
          <a:xfrm flipH="1">
            <a:off x="2045055" y="6039691"/>
            <a:ext cx="259413" cy="490589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4" name="Google Shape;148;p1">
            <a:extLst>
              <a:ext uri="{FF2B5EF4-FFF2-40B4-BE49-F238E27FC236}">
                <a16:creationId xmlns:a16="http://schemas.microsoft.com/office/drawing/2014/main" id="{8DA11C73-5057-4F66-9A32-053438A1F56B}"/>
              </a:ext>
            </a:extLst>
          </p:cNvPr>
          <p:cNvCxnSpPr>
            <a:cxnSpLocks/>
          </p:cNvCxnSpPr>
          <p:nvPr/>
        </p:nvCxnSpPr>
        <p:spPr>
          <a:xfrm>
            <a:off x="3144837" y="5914928"/>
            <a:ext cx="626744" cy="54633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05" name="Google Shape;148;p1">
            <a:extLst>
              <a:ext uri="{FF2B5EF4-FFF2-40B4-BE49-F238E27FC236}">
                <a16:creationId xmlns:a16="http://schemas.microsoft.com/office/drawing/2014/main" id="{6E307C21-B6CA-4AC4-8929-3F20A24ED68A}"/>
              </a:ext>
            </a:extLst>
          </p:cNvPr>
          <p:cNvCxnSpPr>
            <a:cxnSpLocks/>
          </p:cNvCxnSpPr>
          <p:nvPr/>
        </p:nvCxnSpPr>
        <p:spPr>
          <a:xfrm>
            <a:off x="4698866" y="5741028"/>
            <a:ext cx="141097" cy="70064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A859B6AD-55B9-460B-8409-A4A037A69C37}"/>
              </a:ext>
            </a:extLst>
          </p:cNvPr>
          <p:cNvSpPr txBox="1"/>
          <p:nvPr/>
        </p:nvSpPr>
        <p:spPr>
          <a:xfrm>
            <a:off x="3987887" y="5439399"/>
            <a:ext cx="927488" cy="28282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Fitness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7A0112-54BC-4F4C-A5EB-F164FAD4FC09}"/>
              </a:ext>
            </a:extLst>
          </p:cNvPr>
          <p:cNvSpPr txBox="1"/>
          <p:nvPr/>
        </p:nvSpPr>
        <p:spPr>
          <a:xfrm>
            <a:off x="3139561" y="5490141"/>
            <a:ext cx="76624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Circuit Training</a:t>
            </a:r>
          </a:p>
        </p:txBody>
      </p:sp>
      <p:cxnSp>
        <p:nvCxnSpPr>
          <p:cNvPr id="440" name="Google Shape;150;p1">
            <a:extLst>
              <a:ext uri="{FF2B5EF4-FFF2-40B4-BE49-F238E27FC236}">
                <a16:creationId xmlns:a16="http://schemas.microsoft.com/office/drawing/2014/main" id="{DA01BFD4-B416-472D-A44C-024E3C475497}"/>
              </a:ext>
            </a:extLst>
          </p:cNvPr>
          <p:cNvCxnSpPr>
            <a:cxnSpLocks/>
            <a:stCxn id="212" idx="0"/>
          </p:cNvCxnSpPr>
          <p:nvPr/>
        </p:nvCxnSpPr>
        <p:spPr>
          <a:xfrm flipH="1" flipV="1">
            <a:off x="8753167" y="8038767"/>
            <a:ext cx="284264" cy="52599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1" name="Google Shape;150;p1">
            <a:extLst>
              <a:ext uri="{FF2B5EF4-FFF2-40B4-BE49-F238E27FC236}">
                <a16:creationId xmlns:a16="http://schemas.microsoft.com/office/drawing/2014/main" id="{11944B7F-6A2C-4093-A332-4743ACCCFB55}"/>
              </a:ext>
            </a:extLst>
          </p:cNvPr>
          <p:cNvCxnSpPr>
            <a:cxnSpLocks/>
            <a:stCxn id="209" idx="0"/>
          </p:cNvCxnSpPr>
          <p:nvPr/>
        </p:nvCxnSpPr>
        <p:spPr>
          <a:xfrm flipV="1">
            <a:off x="6329855" y="8746542"/>
            <a:ext cx="309186" cy="3419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446" name="Google Shape;150;p1">
            <a:extLst>
              <a:ext uri="{FF2B5EF4-FFF2-40B4-BE49-F238E27FC236}">
                <a16:creationId xmlns:a16="http://schemas.microsoft.com/office/drawing/2014/main" id="{686F0A0E-799A-4A17-8BF2-6440897AAE4B}"/>
              </a:ext>
            </a:extLst>
          </p:cNvPr>
          <p:cNvCxnSpPr>
            <a:cxnSpLocks/>
          </p:cNvCxnSpPr>
          <p:nvPr/>
        </p:nvCxnSpPr>
        <p:spPr>
          <a:xfrm flipV="1">
            <a:off x="7745684" y="8709892"/>
            <a:ext cx="207933" cy="38703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449" name="TextBox 448">
            <a:extLst>
              <a:ext uri="{FF2B5EF4-FFF2-40B4-BE49-F238E27FC236}">
                <a16:creationId xmlns:a16="http://schemas.microsoft.com/office/drawing/2014/main" id="{129A7862-665D-4B53-AA44-5C9B3EB8507A}"/>
              </a:ext>
            </a:extLst>
          </p:cNvPr>
          <p:cNvSpPr txBox="1"/>
          <p:nvPr/>
        </p:nvSpPr>
        <p:spPr>
          <a:xfrm>
            <a:off x="2528199" y="2314810"/>
            <a:ext cx="783139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</a:t>
            </a:r>
            <a:r>
              <a:rPr lang="en-GB" sz="1200" dirty="0">
                <a:solidFill>
                  <a:schemeClr val="tx1"/>
                </a:solidFill>
              </a:rPr>
              <a:t>owling</a:t>
            </a:r>
          </a:p>
        </p:txBody>
      </p:sp>
      <p:cxnSp>
        <p:nvCxnSpPr>
          <p:cNvPr id="450" name="Google Shape;151;p1">
            <a:extLst>
              <a:ext uri="{FF2B5EF4-FFF2-40B4-BE49-F238E27FC236}">
                <a16:creationId xmlns:a16="http://schemas.microsoft.com/office/drawing/2014/main" id="{DD84F1E0-A905-4409-B44B-6C9732C67F4C}"/>
              </a:ext>
            </a:extLst>
          </p:cNvPr>
          <p:cNvCxnSpPr>
            <a:cxnSpLocks/>
          </p:cNvCxnSpPr>
          <p:nvPr/>
        </p:nvCxnSpPr>
        <p:spPr>
          <a:xfrm flipV="1">
            <a:off x="2963896" y="1916786"/>
            <a:ext cx="137171" cy="39729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54" name="TextBox 253">
            <a:extLst>
              <a:ext uri="{FF2B5EF4-FFF2-40B4-BE49-F238E27FC236}">
                <a16:creationId xmlns:a16="http://schemas.microsoft.com/office/drawing/2014/main" id="{FCBDFA0B-6F4D-44AF-8149-E9F8A7DEE63F}"/>
              </a:ext>
            </a:extLst>
          </p:cNvPr>
          <p:cNvSpPr txBox="1"/>
          <p:nvPr/>
        </p:nvSpPr>
        <p:spPr>
          <a:xfrm>
            <a:off x="2665240" y="756124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Game play / Tactics 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314CEC2E-6085-42DC-A848-25EF97D896C7}"/>
              </a:ext>
            </a:extLst>
          </p:cNvPr>
          <p:cNvSpPr txBox="1"/>
          <p:nvPr/>
        </p:nvSpPr>
        <p:spPr>
          <a:xfrm>
            <a:off x="2096358" y="9499131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Tactics and Strategies</a:t>
            </a:r>
          </a:p>
        </p:txBody>
      </p:sp>
      <p:cxnSp>
        <p:nvCxnSpPr>
          <p:cNvPr id="256" name="Google Shape;151;p1">
            <a:extLst>
              <a:ext uri="{FF2B5EF4-FFF2-40B4-BE49-F238E27FC236}">
                <a16:creationId xmlns:a16="http://schemas.microsoft.com/office/drawing/2014/main" id="{8C1EDEB6-C29D-411F-93F7-EA1C6CFDCDAB}"/>
              </a:ext>
            </a:extLst>
          </p:cNvPr>
          <p:cNvCxnSpPr>
            <a:cxnSpLocks/>
          </p:cNvCxnSpPr>
          <p:nvPr/>
        </p:nvCxnSpPr>
        <p:spPr>
          <a:xfrm flipV="1">
            <a:off x="4675114" y="4166568"/>
            <a:ext cx="336683" cy="39602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0" name="TextBox 259">
            <a:extLst>
              <a:ext uri="{FF2B5EF4-FFF2-40B4-BE49-F238E27FC236}">
                <a16:creationId xmlns:a16="http://schemas.microsoft.com/office/drawing/2014/main" id="{4EDD39A0-F929-47BC-BFBE-06D627EF6021}"/>
              </a:ext>
            </a:extLst>
          </p:cNvPr>
          <p:cNvSpPr txBox="1"/>
          <p:nvPr/>
        </p:nvSpPr>
        <p:spPr>
          <a:xfrm>
            <a:off x="132414" y="1078038"/>
            <a:ext cx="369332" cy="10905820"/>
          </a:xfrm>
          <a:prstGeom prst="rect">
            <a:avLst/>
          </a:prstGeom>
          <a:solidFill>
            <a:srgbClr val="C7A1E3"/>
          </a:solidFill>
          <a:ln>
            <a:noFill/>
          </a:ln>
        </p:spPr>
        <p:txBody>
          <a:bodyPr vert="vert270" wrap="square" lIns="91440" tIns="45720" rIns="91440" bIns="45720" rtlCol="0" anchor="t">
            <a:spAutoFit/>
          </a:bodyPr>
          <a:lstStyle/>
          <a:p>
            <a:pPr algn="ctr"/>
            <a:r>
              <a:rPr lang="en-GB" sz="1200" b="1" dirty="0"/>
              <a:t>To create versatile performers, establishing skills and techniques for success in sport and life. </a:t>
            </a:r>
            <a:endParaRPr lang="en-US" dirty="0"/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0A580EDB-E236-42C6-91C6-BD4D9BAF5C48}"/>
              </a:ext>
            </a:extLst>
          </p:cNvPr>
          <p:cNvSpPr txBox="1"/>
          <p:nvPr/>
        </p:nvSpPr>
        <p:spPr>
          <a:xfrm>
            <a:off x="804337" y="11425926"/>
            <a:ext cx="1214980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/>
                </a:solidFill>
              </a:rPr>
              <a:t>Basketball / Football</a:t>
            </a:r>
          </a:p>
        </p:txBody>
      </p:sp>
      <p:cxnSp>
        <p:nvCxnSpPr>
          <p:cNvPr id="221" name="Google Shape;151;p1">
            <a:extLst>
              <a:ext uri="{FF2B5EF4-FFF2-40B4-BE49-F238E27FC236}">
                <a16:creationId xmlns:a16="http://schemas.microsoft.com/office/drawing/2014/main" id="{8996A5A8-63DA-4122-BC65-F9F1E2C8A212}"/>
              </a:ext>
            </a:extLst>
          </p:cNvPr>
          <p:cNvCxnSpPr>
            <a:cxnSpLocks/>
            <a:stCxn id="220" idx="0"/>
          </p:cNvCxnSpPr>
          <p:nvPr/>
        </p:nvCxnSpPr>
        <p:spPr>
          <a:xfrm flipV="1">
            <a:off x="1411827" y="10607848"/>
            <a:ext cx="318599" cy="81807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32" name="TextBox 231">
            <a:extLst>
              <a:ext uri="{FF2B5EF4-FFF2-40B4-BE49-F238E27FC236}">
                <a16:creationId xmlns:a16="http://schemas.microsoft.com/office/drawing/2014/main" id="{4462C6D1-BE6A-440C-99D0-0B0F9A31E80D}"/>
              </a:ext>
            </a:extLst>
          </p:cNvPr>
          <p:cNvSpPr txBox="1"/>
          <p:nvPr/>
        </p:nvSpPr>
        <p:spPr>
          <a:xfrm>
            <a:off x="398103" y="1085320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Passing</a:t>
            </a:r>
          </a:p>
        </p:txBody>
      </p:sp>
      <p:cxnSp>
        <p:nvCxnSpPr>
          <p:cNvPr id="235" name="Google Shape;148;p1">
            <a:extLst>
              <a:ext uri="{FF2B5EF4-FFF2-40B4-BE49-F238E27FC236}">
                <a16:creationId xmlns:a16="http://schemas.microsoft.com/office/drawing/2014/main" id="{CB83E7F3-89F3-4D91-B23A-03770C63B074}"/>
              </a:ext>
            </a:extLst>
          </p:cNvPr>
          <p:cNvCxnSpPr>
            <a:cxnSpLocks/>
            <a:stCxn id="238" idx="1"/>
          </p:cNvCxnSpPr>
          <p:nvPr/>
        </p:nvCxnSpPr>
        <p:spPr>
          <a:xfrm flipH="1" flipV="1">
            <a:off x="1500746" y="9492802"/>
            <a:ext cx="595612" cy="237162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239" name="Google Shape;148;p1">
            <a:extLst>
              <a:ext uri="{FF2B5EF4-FFF2-40B4-BE49-F238E27FC236}">
                <a16:creationId xmlns:a16="http://schemas.microsoft.com/office/drawing/2014/main" id="{CED2DA22-9A19-4C4C-AE54-6716DE22DFEB}"/>
              </a:ext>
            </a:extLst>
          </p:cNvPr>
          <p:cNvCxnSpPr>
            <a:cxnSpLocks/>
            <a:stCxn id="232" idx="0"/>
          </p:cNvCxnSpPr>
          <p:nvPr/>
        </p:nvCxnSpPr>
        <p:spPr>
          <a:xfrm flipV="1">
            <a:off x="898068" y="10286833"/>
            <a:ext cx="638438" cy="566376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45" name="TextBox 244">
            <a:extLst>
              <a:ext uri="{FF2B5EF4-FFF2-40B4-BE49-F238E27FC236}">
                <a16:creationId xmlns:a16="http://schemas.microsoft.com/office/drawing/2014/main" id="{57E88F6D-0759-43E9-8165-97E15C06CD64}"/>
              </a:ext>
            </a:extLst>
          </p:cNvPr>
          <p:cNvSpPr txBox="1"/>
          <p:nvPr/>
        </p:nvSpPr>
        <p:spPr>
          <a:xfrm>
            <a:off x="360018" y="10037597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Dribbling</a:t>
            </a:r>
          </a:p>
        </p:txBody>
      </p:sp>
      <p:cxnSp>
        <p:nvCxnSpPr>
          <p:cNvPr id="261" name="Google Shape;151;p1">
            <a:extLst>
              <a:ext uri="{FF2B5EF4-FFF2-40B4-BE49-F238E27FC236}">
                <a16:creationId xmlns:a16="http://schemas.microsoft.com/office/drawing/2014/main" id="{67655FD3-3A58-4D5E-BBB1-221F9EF4ECDA}"/>
              </a:ext>
            </a:extLst>
          </p:cNvPr>
          <p:cNvCxnSpPr>
            <a:cxnSpLocks/>
          </p:cNvCxnSpPr>
          <p:nvPr/>
        </p:nvCxnSpPr>
        <p:spPr>
          <a:xfrm flipV="1">
            <a:off x="1179776" y="9840446"/>
            <a:ext cx="208042" cy="19591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62" name="TextBox 261">
            <a:extLst>
              <a:ext uri="{FF2B5EF4-FFF2-40B4-BE49-F238E27FC236}">
                <a16:creationId xmlns:a16="http://schemas.microsoft.com/office/drawing/2014/main" id="{8F04C060-F2D9-4411-87DD-119309DE3435}"/>
              </a:ext>
            </a:extLst>
          </p:cNvPr>
          <p:cNvSpPr txBox="1"/>
          <p:nvPr/>
        </p:nvSpPr>
        <p:spPr>
          <a:xfrm>
            <a:off x="3776933" y="7905300"/>
            <a:ext cx="780518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O</a:t>
            </a:r>
            <a:r>
              <a:rPr lang="en-GB" sz="1200" b="1" dirty="0">
                <a:solidFill>
                  <a:schemeClr val="bg1"/>
                </a:solidFill>
              </a:rPr>
              <a:t>AA</a:t>
            </a:r>
          </a:p>
        </p:txBody>
      </p:sp>
      <p:cxnSp>
        <p:nvCxnSpPr>
          <p:cNvPr id="263" name="Google Shape;151;p1">
            <a:extLst>
              <a:ext uri="{FF2B5EF4-FFF2-40B4-BE49-F238E27FC236}">
                <a16:creationId xmlns:a16="http://schemas.microsoft.com/office/drawing/2014/main" id="{E61909FC-76C6-4C4D-AEF6-F4A6E8BC4AA9}"/>
              </a:ext>
            </a:extLst>
          </p:cNvPr>
          <p:cNvCxnSpPr>
            <a:cxnSpLocks/>
            <a:stCxn id="262" idx="2"/>
          </p:cNvCxnSpPr>
          <p:nvPr/>
        </p:nvCxnSpPr>
        <p:spPr>
          <a:xfrm flipH="1">
            <a:off x="4096154" y="8182299"/>
            <a:ext cx="71038" cy="49485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272" name="TextBox 271">
            <a:extLst>
              <a:ext uri="{FF2B5EF4-FFF2-40B4-BE49-F238E27FC236}">
                <a16:creationId xmlns:a16="http://schemas.microsoft.com/office/drawing/2014/main" id="{A0D75DDF-F034-4BC4-BD3B-A87E22A1C024}"/>
              </a:ext>
            </a:extLst>
          </p:cNvPr>
          <p:cNvSpPr txBox="1"/>
          <p:nvPr/>
        </p:nvSpPr>
        <p:spPr>
          <a:xfrm>
            <a:off x="4649028" y="7807929"/>
            <a:ext cx="999929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</a:t>
            </a:r>
            <a:r>
              <a:rPr lang="en-GB" sz="1200" dirty="0">
                <a:solidFill>
                  <a:schemeClr val="tx1"/>
                </a:solidFill>
              </a:rPr>
              <a:t>eadership</a:t>
            </a:r>
          </a:p>
        </p:txBody>
      </p:sp>
      <p:cxnSp>
        <p:nvCxnSpPr>
          <p:cNvPr id="291" name="Google Shape;150;p1">
            <a:extLst>
              <a:ext uri="{FF2B5EF4-FFF2-40B4-BE49-F238E27FC236}">
                <a16:creationId xmlns:a16="http://schemas.microsoft.com/office/drawing/2014/main" id="{563F06DD-E86A-4EBB-A0AA-874D0AD2CECF}"/>
              </a:ext>
            </a:extLst>
          </p:cNvPr>
          <p:cNvCxnSpPr>
            <a:cxnSpLocks/>
          </p:cNvCxnSpPr>
          <p:nvPr/>
        </p:nvCxnSpPr>
        <p:spPr>
          <a:xfrm flipH="1">
            <a:off x="5006535" y="8148885"/>
            <a:ext cx="309785" cy="553288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4F069406-E5B1-4D80-9015-6E4E5C097FC7}"/>
              </a:ext>
            </a:extLst>
          </p:cNvPr>
          <p:cNvSpPr txBox="1"/>
          <p:nvPr/>
        </p:nvSpPr>
        <p:spPr>
          <a:xfrm>
            <a:off x="4390853" y="9155403"/>
            <a:ext cx="99992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Problem Solving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02" name="Google Shape;150;p1">
            <a:extLst>
              <a:ext uri="{FF2B5EF4-FFF2-40B4-BE49-F238E27FC236}">
                <a16:creationId xmlns:a16="http://schemas.microsoft.com/office/drawing/2014/main" id="{0F160C5A-74ED-4FA5-80D1-CB23F5D104C9}"/>
              </a:ext>
            </a:extLst>
          </p:cNvPr>
          <p:cNvCxnSpPr>
            <a:cxnSpLocks/>
          </p:cNvCxnSpPr>
          <p:nvPr/>
        </p:nvCxnSpPr>
        <p:spPr>
          <a:xfrm flipV="1">
            <a:off x="5293928" y="8702164"/>
            <a:ext cx="365696" cy="4778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03" name="TextBox 302">
            <a:extLst>
              <a:ext uri="{FF2B5EF4-FFF2-40B4-BE49-F238E27FC236}">
                <a16:creationId xmlns:a16="http://schemas.microsoft.com/office/drawing/2014/main" id="{053A5F6B-64D6-4328-851C-224B78EBB806}"/>
              </a:ext>
            </a:extLst>
          </p:cNvPr>
          <p:cNvSpPr txBox="1"/>
          <p:nvPr/>
        </p:nvSpPr>
        <p:spPr>
          <a:xfrm>
            <a:off x="5813126" y="10156339"/>
            <a:ext cx="121498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H</a:t>
            </a:r>
            <a:r>
              <a:rPr lang="en-GB" sz="1200" b="1" dirty="0" err="1">
                <a:solidFill>
                  <a:schemeClr val="bg1"/>
                </a:solidFill>
              </a:rPr>
              <a:t>andball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19" name="Google Shape;150;p1">
            <a:extLst>
              <a:ext uri="{FF2B5EF4-FFF2-40B4-BE49-F238E27FC236}">
                <a16:creationId xmlns:a16="http://schemas.microsoft.com/office/drawing/2014/main" id="{B51B3D17-708D-4C76-ADF3-27410262BA38}"/>
              </a:ext>
            </a:extLst>
          </p:cNvPr>
          <p:cNvCxnSpPr>
            <a:cxnSpLocks/>
            <a:stCxn id="303" idx="2"/>
          </p:cNvCxnSpPr>
          <p:nvPr/>
        </p:nvCxnSpPr>
        <p:spPr>
          <a:xfrm>
            <a:off x="6420616" y="10433338"/>
            <a:ext cx="71697" cy="387643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320" name="TextBox 319">
            <a:extLst>
              <a:ext uri="{FF2B5EF4-FFF2-40B4-BE49-F238E27FC236}">
                <a16:creationId xmlns:a16="http://schemas.microsoft.com/office/drawing/2014/main" id="{021650DD-BCC5-49B2-9D2D-FFC8AFD9E1AE}"/>
              </a:ext>
            </a:extLst>
          </p:cNvPr>
          <p:cNvSpPr txBox="1"/>
          <p:nvPr/>
        </p:nvSpPr>
        <p:spPr>
          <a:xfrm>
            <a:off x="4848707" y="9875917"/>
            <a:ext cx="1315651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GB" sz="1200" dirty="0" err="1">
                <a:solidFill>
                  <a:schemeClr val="tx1"/>
                </a:solidFill>
              </a:rPr>
              <a:t>efending</a:t>
            </a:r>
            <a:endParaRPr lang="en-GB" sz="1200" dirty="0">
              <a:solidFill>
                <a:schemeClr val="tx1"/>
              </a:solidFill>
            </a:endParaRPr>
          </a:p>
        </p:txBody>
      </p:sp>
      <p:cxnSp>
        <p:nvCxnSpPr>
          <p:cNvPr id="321" name="Google Shape;150;p1">
            <a:extLst>
              <a:ext uri="{FF2B5EF4-FFF2-40B4-BE49-F238E27FC236}">
                <a16:creationId xmlns:a16="http://schemas.microsoft.com/office/drawing/2014/main" id="{891CBD17-92FF-435D-8E8C-1B863932495E}"/>
              </a:ext>
            </a:extLst>
          </p:cNvPr>
          <p:cNvCxnSpPr>
            <a:cxnSpLocks/>
            <a:stCxn id="320" idx="2"/>
          </p:cNvCxnSpPr>
          <p:nvPr/>
        </p:nvCxnSpPr>
        <p:spPr>
          <a:xfrm>
            <a:off x="5506533" y="10152916"/>
            <a:ext cx="338780" cy="613257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326" name="Google Shape;150;p1">
            <a:extLst>
              <a:ext uri="{FF2B5EF4-FFF2-40B4-BE49-F238E27FC236}">
                <a16:creationId xmlns:a16="http://schemas.microsoft.com/office/drawing/2014/main" id="{50E543C4-E8EA-4522-8365-4A35937ED0C4}"/>
              </a:ext>
            </a:extLst>
          </p:cNvPr>
          <p:cNvCxnSpPr>
            <a:cxnSpLocks/>
            <a:stCxn id="395" idx="3"/>
          </p:cNvCxnSpPr>
          <p:nvPr/>
        </p:nvCxnSpPr>
        <p:spPr>
          <a:xfrm>
            <a:off x="4666928" y="9944142"/>
            <a:ext cx="792290" cy="900361"/>
          </a:xfrm>
          <a:prstGeom prst="straightConnector1">
            <a:avLst/>
          </a:prstGeom>
          <a:noFill/>
          <a:ln w="57150" cap="flat" cmpd="sng">
            <a:solidFill>
              <a:srgbClr val="FFC000"/>
            </a:solidFill>
            <a:prstDash val="solid"/>
            <a:miter lim="800000"/>
            <a:headEnd type="none" w="sm" len="sm"/>
            <a:tailEnd type="oval" w="med" len="med"/>
          </a:ln>
        </p:spPr>
      </p:cxnSp>
      <p:pic>
        <p:nvPicPr>
          <p:cNvPr id="1026" name="Picture 2" descr="Image result for table tennis">
            <a:extLst>
              <a:ext uri="{FF2B5EF4-FFF2-40B4-BE49-F238E27FC236}">
                <a16:creationId xmlns:a16="http://schemas.microsoft.com/office/drawing/2014/main" id="{5B8BB6EB-247F-4A51-9EE8-C945E94E6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145" y="6936933"/>
            <a:ext cx="977229" cy="6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Lacrosse Stick Clip Art">
            <a:extLst>
              <a:ext uri="{FF2B5EF4-FFF2-40B4-BE49-F238E27FC236}">
                <a16:creationId xmlns:a16="http://schemas.microsoft.com/office/drawing/2014/main" id="{BFF3F24F-77BC-4443-AA53-68CA793C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74" y="4278604"/>
            <a:ext cx="498596" cy="4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bfadbe-1b8d-41d1-96c8-d7fcadc46b8a">
      <Terms xmlns="http://schemas.microsoft.com/office/infopath/2007/PartnerControls"/>
    </lcf76f155ced4ddcb4097134ff3c332f>
    <TaxCatchAll xmlns="0c00137f-3614-42ac-bafc-fb48f96eef9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F17534828EEB41BE893BC71721DA60" ma:contentTypeVersion="15" ma:contentTypeDescription="Create a new document." ma:contentTypeScope="" ma:versionID="5e7910a532de369f1b18cdbaabcc09ee">
  <xsd:schema xmlns:xsd="http://www.w3.org/2001/XMLSchema" xmlns:xs="http://www.w3.org/2001/XMLSchema" xmlns:p="http://schemas.microsoft.com/office/2006/metadata/properties" xmlns:ns2="e8bfadbe-1b8d-41d1-96c8-d7fcadc46b8a" xmlns:ns3="0c00137f-3614-42ac-bafc-fb48f96eef97" targetNamespace="http://schemas.microsoft.com/office/2006/metadata/properties" ma:root="true" ma:fieldsID="b56e9b8434ae2620e6701674a282e655" ns2:_="" ns3:_="">
    <xsd:import namespace="e8bfadbe-1b8d-41d1-96c8-d7fcadc46b8a"/>
    <xsd:import namespace="0c00137f-3614-42ac-bafc-fb48f96eef9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fadbe-1b8d-41d1-96c8-d7fcadc46b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9cab04-04b4-4d43-9124-46f2c3d6e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0137f-3614-42ac-bafc-fb48f96eef97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9bab825-091b-4f31-862d-038ebce96f51}" ma:internalName="TaxCatchAll" ma:showField="CatchAllData" ma:web="0c00137f-3614-42ac-bafc-fb48f96ee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63CC4C-6BB2-427B-ABF3-F868F12FD3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07CF8-0050-44C9-B75C-EF26929A99A5}">
  <ds:schemaRefs>
    <ds:schemaRef ds:uri="http://purl.org/dc/elements/1.1/"/>
    <ds:schemaRef ds:uri="c877f821-f5bf-4f0a-8f03-eb64945465a9"/>
    <ds:schemaRef ds:uri="70a70de4-969a-4f52-bd44-bf4e919c6b09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0183D7-2B55-417E-821D-B0780861A70E}"/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181</Words>
  <Application>Microsoft Office PowerPoint</Application>
  <PresentationFormat>A3 Paper (297x420 mm)</PresentationFormat>
  <Paragraphs>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Miss S Sherwood</dc:creator>
  <cp:lastModifiedBy>L Robinson</cp:lastModifiedBy>
  <cp:revision>82</cp:revision>
  <cp:lastPrinted>2024-07-11T08:36:42Z</cp:lastPrinted>
  <dcterms:created xsi:type="dcterms:W3CDTF">2019-12-03T13:18:29Z</dcterms:created>
  <dcterms:modified xsi:type="dcterms:W3CDTF">2024-07-11T13:37:12Z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0x01010015F17534828EEB41BE893BC71721DA60</vt:lpwstr>
  </property>
  <property fmtid="{D5CDD505-2E9C-101B-9397-08002B2CF9AE}" pid="3" name="MediaServiceImageTags">
    <vt:lpwstr/>
  </property>
</Properties>
</file>