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6"/>
  </p:notesMasterIdLst>
  <p:sldIdLst>
    <p:sldId id="256" r:id="rId5"/>
  </p:sldIdLst>
  <p:sldSz cx="9601200" cy="12801600" type="A3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941" userDrawn="1">
          <p15:clr>
            <a:srgbClr val="A4A3A4"/>
          </p15:clr>
        </p15:guide>
        <p15:guide id="2" pos="3069" userDrawn="1">
          <p15:clr>
            <a:srgbClr val="A4A3A4"/>
          </p15:clr>
        </p15:guide>
      </p15:sldGuideLst>
    </p:ext>
    <p:ext uri="GoogleSlidesCustomDataVersion2">
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r:id="rId7" roundtripDataSignature="AMtx7mht7K33QumTxMYelqBHdCPreSMq1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C7A1E3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E4E30A-EB87-F455-A680-1013DA8113B1}" v="400" dt="2024-07-11T12:33:46.9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4" d="100"/>
          <a:sy n="44" d="100"/>
        </p:scale>
        <p:origin x="2515" y="58"/>
      </p:cViewPr>
      <p:guideLst>
        <p:guide orient="horz" pos="3941"/>
        <p:guide pos="30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customschemas.google.com/relationships/presentationmetadata" Target="metadata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143125" y="1241425"/>
            <a:ext cx="25114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1241425"/>
            <a:ext cx="25114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 rot="5400000">
            <a:off x="739352" y="3328565"/>
            <a:ext cx="8122498" cy="8281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 rot="5400000">
            <a:off x="2481606" y="5070820"/>
            <a:ext cx="10848764" cy="2070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1"/>
          </p:nvPr>
        </p:nvSpPr>
        <p:spPr>
          <a:xfrm rot="5400000">
            <a:off x="-1718919" y="3060568"/>
            <a:ext cx="10848764" cy="6090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  <a:defRPr sz="63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2520"/>
              <a:buNone/>
              <a:defRPr sz="2520"/>
            </a:lvl1pPr>
            <a:lvl2pPr lvl="1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2pPr>
            <a:lvl3pPr lvl="2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sz="1890"/>
            </a:lvl3pPr>
            <a:lvl4pPr lvl="3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4pPr>
            <a:lvl5pPr lvl="4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5pPr>
            <a:lvl6pPr lvl="5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6pPr>
            <a:lvl7pPr lvl="6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7pPr>
            <a:lvl8pPr lvl="7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8pPr>
            <a:lvl9pPr lvl="8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  <a:defRPr sz="63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2520"/>
              <a:buNone/>
              <a:defRPr sz="252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 sz="21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890"/>
              <a:buNone/>
              <a:defRPr sz="189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679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679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679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679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679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679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660083" y="3407833"/>
            <a:ext cx="4080510" cy="8122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860608" y="3407833"/>
            <a:ext cx="4080510" cy="8122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2520"/>
              <a:buNone/>
              <a:defRPr sz="2520" b="1"/>
            </a:lvl1pPr>
            <a:lvl2pPr marL="914400" lvl="1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2pPr>
            <a:lvl3pPr marL="1371600" lvl="2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sz="1890" b="1"/>
            </a:lvl3pPr>
            <a:lvl4pPr marL="1828800" lvl="3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4pPr>
            <a:lvl5pPr marL="2286000" lvl="4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5pPr>
            <a:lvl6pPr marL="2743200" lvl="5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6pPr>
            <a:lvl7pPr marL="3200400" lvl="6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7pPr>
            <a:lvl8pPr marL="3657600" lvl="7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8pPr>
            <a:lvl9pPr marL="4114800" lvl="8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661334" y="4676140"/>
            <a:ext cx="4061757" cy="6877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860608" y="3138171"/>
            <a:ext cx="4081761" cy="1537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2520"/>
              <a:buNone/>
              <a:defRPr sz="2520" b="1"/>
            </a:lvl1pPr>
            <a:lvl2pPr marL="914400" lvl="1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2pPr>
            <a:lvl3pPr marL="1371600" lvl="2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sz="1890" b="1"/>
            </a:lvl3pPr>
            <a:lvl4pPr marL="1828800" lvl="3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4pPr>
            <a:lvl5pPr marL="2286000" lvl="4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5pPr>
            <a:lvl6pPr marL="2743200" lvl="5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6pPr>
            <a:lvl7pPr marL="3200400" lvl="6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7pPr>
            <a:lvl8pPr marL="3657600" lvl="7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8pPr>
            <a:lvl9pPr marL="4114800" lvl="8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860608" y="4676140"/>
            <a:ext cx="4081761" cy="6877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60"/>
              <a:buFont typeface="Calibri"/>
              <a:buNone/>
              <a:defRPr sz="335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4081760" y="1843196"/>
            <a:ext cx="4860608" cy="9097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4196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3360"/>
              <a:buChar char="•"/>
              <a:defRPr sz="3359"/>
            </a:lvl1pPr>
            <a:lvl2pPr marL="914400" lvl="1" indent="-41529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940"/>
              <a:buChar char="•"/>
              <a:defRPr sz="2940"/>
            </a:lvl2pPr>
            <a:lvl3pPr marL="1371600" lvl="2" indent="-388619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520"/>
              <a:buChar char="•"/>
              <a:defRPr sz="2520"/>
            </a:lvl3pPr>
            <a:lvl4pPr marL="1828800" lvl="3" indent="-36195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4pPr>
            <a:lvl5pPr marL="2286000" lvl="4" indent="-36195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5pPr>
            <a:lvl6pPr marL="2743200" lvl="5" indent="-36195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6pPr>
            <a:lvl7pPr marL="3200400" lvl="6" indent="-36195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7pPr>
            <a:lvl8pPr marL="3657600" lvl="7" indent="-36195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8pPr>
            <a:lvl9pPr marL="4114800" lvl="8" indent="-36195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2"/>
          </p:nvPr>
        </p:nvSpPr>
        <p:spPr>
          <a:xfrm>
            <a:off x="661333" y="3840480"/>
            <a:ext cx="3096637" cy="7114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1pPr>
            <a:lvl2pPr marL="914400" lvl="1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470"/>
              <a:buNone/>
              <a:defRPr sz="1470"/>
            </a:lvl2pPr>
            <a:lvl3pPr marL="1371600" lvl="2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 sz="1260"/>
            </a:lvl3pPr>
            <a:lvl4pPr marL="1828800" lvl="3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4pPr>
            <a:lvl5pPr marL="2286000" lvl="4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5pPr>
            <a:lvl6pPr marL="2743200" lvl="5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6pPr>
            <a:lvl7pPr marL="3200400" lvl="6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7pPr>
            <a:lvl8pPr marL="3657600" lvl="7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8pPr>
            <a:lvl9pPr marL="4114800" lvl="8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60"/>
              <a:buFont typeface="Calibri"/>
              <a:buNone/>
              <a:defRPr sz="335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>
            <a:spLocks noGrp="1"/>
          </p:cNvSpPr>
          <p:nvPr>
            <p:ph type="pic" idx="2"/>
          </p:nvPr>
        </p:nvSpPr>
        <p:spPr>
          <a:xfrm>
            <a:off x="4081760" y="1843196"/>
            <a:ext cx="4860608" cy="9097433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661333" y="3840480"/>
            <a:ext cx="3096637" cy="7114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1pPr>
            <a:lvl2pPr marL="914400" lvl="1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470"/>
              <a:buNone/>
              <a:defRPr sz="1470"/>
            </a:lvl2pPr>
            <a:lvl3pPr marL="1371600" lvl="2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 sz="1260"/>
            </a:lvl3pPr>
            <a:lvl4pPr marL="1828800" lvl="3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4pPr>
            <a:lvl5pPr marL="2286000" lvl="4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5pPr>
            <a:lvl6pPr marL="2743200" lvl="5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6pPr>
            <a:lvl7pPr marL="3200400" lvl="6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7pPr>
            <a:lvl8pPr marL="3657600" lvl="7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8pPr>
            <a:lvl9pPr marL="4114800" lvl="8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20"/>
              <a:buFont typeface="Calibri"/>
              <a:buNone/>
              <a:defRPr sz="4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15290" algn="l" rtl="0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2940"/>
              <a:buFont typeface="Arial"/>
              <a:buChar char="•"/>
              <a:defRPr sz="29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8619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Char char="•"/>
              <a:defRPr sz="25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1950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8614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sz="18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8614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sz="18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8614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sz="18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8614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sz="18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8615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sz="18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8615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sz="18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1"/>
          <p:cNvGrpSpPr/>
          <p:nvPr/>
        </p:nvGrpSpPr>
        <p:grpSpPr>
          <a:xfrm>
            <a:off x="1022757" y="1704514"/>
            <a:ext cx="8063034" cy="9393619"/>
            <a:chOff x="663521" y="2096728"/>
            <a:chExt cx="8063034" cy="9393619"/>
          </a:xfrm>
        </p:grpSpPr>
        <p:grpSp>
          <p:nvGrpSpPr>
            <p:cNvPr id="90" name="Google Shape;90;p1"/>
            <p:cNvGrpSpPr/>
            <p:nvPr/>
          </p:nvGrpSpPr>
          <p:grpSpPr>
            <a:xfrm>
              <a:off x="663521" y="2096727"/>
              <a:ext cx="8063034" cy="9393619"/>
              <a:chOff x="663521" y="2096728"/>
              <a:chExt cx="8063034" cy="9393619"/>
            </a:xfrm>
          </p:grpSpPr>
          <p:sp>
            <p:nvSpPr>
              <p:cNvPr id="91" name="Google Shape;91;p1"/>
              <p:cNvSpPr/>
              <p:nvPr/>
            </p:nvSpPr>
            <p:spPr>
              <a:xfrm>
                <a:off x="1888902" y="10872247"/>
                <a:ext cx="6154962" cy="618099"/>
              </a:xfrm>
              <a:prstGeom prst="rect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" name="Google Shape;92;p1"/>
              <p:cNvSpPr/>
              <p:nvPr/>
            </p:nvSpPr>
            <p:spPr>
              <a:xfrm>
                <a:off x="1984661" y="2104072"/>
                <a:ext cx="5610772" cy="593130"/>
              </a:xfrm>
              <a:prstGeom prst="rect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" name="Google Shape;93;p1"/>
              <p:cNvSpPr/>
              <p:nvPr/>
            </p:nvSpPr>
            <p:spPr>
              <a:xfrm>
                <a:off x="1753829" y="4341211"/>
                <a:ext cx="5909338" cy="603238"/>
              </a:xfrm>
              <a:custGeom>
                <a:avLst/>
                <a:gdLst/>
                <a:ahLst/>
                <a:cxnLst/>
                <a:rect l="l" t="t" r="r" b="b"/>
                <a:pathLst>
                  <a:path w="5909338" h="652772" extrusionOk="0">
                    <a:moveTo>
                      <a:pt x="0" y="0"/>
                    </a:moveTo>
                    <a:lnTo>
                      <a:pt x="5909338" y="0"/>
                    </a:lnTo>
                    <a:lnTo>
                      <a:pt x="5826211" y="652772"/>
                    </a:lnTo>
                    <a:lnTo>
                      <a:pt x="0" y="6423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" name="Google Shape;94;p1"/>
              <p:cNvSpPr/>
              <p:nvPr/>
            </p:nvSpPr>
            <p:spPr>
              <a:xfrm rot="-5400000">
                <a:off x="-52573" y="9504581"/>
                <a:ext cx="2812632" cy="1144154"/>
              </a:xfrm>
              <a:custGeom>
                <a:avLst/>
                <a:gdLst/>
                <a:ahLst/>
                <a:cxnLst/>
                <a:rect l="l" t="t" r="r" b="b"/>
                <a:pathLst>
                  <a:path w="2834578" h="1144154" extrusionOk="0">
                    <a:moveTo>
                      <a:pt x="3" y="1109586"/>
                    </a:moveTo>
                    <a:cubicBezTo>
                      <a:pt x="-1187" y="675285"/>
                      <a:pt x="487525" y="268123"/>
                      <a:pt x="831534" y="107139"/>
                    </a:cubicBezTo>
                    <a:cubicBezTo>
                      <a:pt x="1175543" y="-53845"/>
                      <a:pt x="1730486" y="-26718"/>
                      <a:pt x="2064059" y="143681"/>
                    </a:cubicBezTo>
                    <a:cubicBezTo>
                      <a:pt x="2397632" y="314080"/>
                      <a:pt x="2865495" y="688987"/>
                      <a:pt x="2832970" y="1129530"/>
                    </a:cubicBezTo>
                    <a:cubicBezTo>
                      <a:pt x="2627585" y="1120173"/>
                      <a:pt x="2367608" y="1151758"/>
                      <a:pt x="2162223" y="1142401"/>
                    </a:cubicBezTo>
                    <a:cubicBezTo>
                      <a:pt x="2187535" y="932414"/>
                      <a:pt x="1985346" y="737169"/>
                      <a:pt x="1665158" y="662409"/>
                    </a:cubicBezTo>
                    <a:cubicBezTo>
                      <a:pt x="1496111" y="622938"/>
                      <a:pt x="1309920" y="621102"/>
                      <a:pt x="1138901" y="657219"/>
                    </a:cubicBezTo>
                    <a:cubicBezTo>
                      <a:pt x="825547" y="723395"/>
                      <a:pt x="615464" y="904852"/>
                      <a:pt x="616375" y="1108544"/>
                    </a:cubicBezTo>
                    <a:lnTo>
                      <a:pt x="3" y="1109586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" name="Google Shape;95;p1"/>
              <p:cNvSpPr/>
              <p:nvPr/>
            </p:nvSpPr>
            <p:spPr>
              <a:xfrm rot="5400000" flipH="1">
                <a:off x="6218338" y="6814445"/>
                <a:ext cx="2832033" cy="2184400"/>
              </a:xfrm>
              <a:prstGeom prst="blockArc">
                <a:avLst>
                  <a:gd name="adj1" fmla="val 10847997"/>
                  <a:gd name="adj2" fmla="val 383373"/>
                  <a:gd name="adj3" fmla="val 29619"/>
                </a:avLst>
              </a:pr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96;p1"/>
              <p:cNvSpPr/>
              <p:nvPr/>
            </p:nvSpPr>
            <p:spPr>
              <a:xfrm>
                <a:off x="1888902" y="8670342"/>
                <a:ext cx="5841999" cy="652320"/>
              </a:xfrm>
              <a:prstGeom prst="rect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" name="Google Shape;97;p1"/>
              <p:cNvSpPr/>
              <p:nvPr/>
            </p:nvSpPr>
            <p:spPr>
              <a:xfrm>
                <a:off x="1603667" y="6490630"/>
                <a:ext cx="5991766" cy="643428"/>
              </a:xfrm>
              <a:prstGeom prst="rect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" name="Google Shape;98;p1"/>
              <p:cNvSpPr/>
              <p:nvPr/>
            </p:nvSpPr>
            <p:spPr>
              <a:xfrm rot="-5400000">
                <a:off x="-170314" y="5175043"/>
                <a:ext cx="2797740" cy="1130070"/>
              </a:xfrm>
              <a:custGeom>
                <a:avLst/>
                <a:gdLst/>
                <a:ahLst/>
                <a:cxnLst/>
                <a:rect l="l" t="t" r="r" b="b"/>
                <a:pathLst>
                  <a:path w="2797740" h="1125986" extrusionOk="0">
                    <a:moveTo>
                      <a:pt x="0" y="1057385"/>
                    </a:moveTo>
                    <a:cubicBezTo>
                      <a:pt x="38828" y="456405"/>
                      <a:pt x="669703" y="-11533"/>
                      <a:pt x="1425277" y="216"/>
                    </a:cubicBezTo>
                    <a:cubicBezTo>
                      <a:pt x="2193104" y="12156"/>
                      <a:pt x="2805475" y="514484"/>
                      <a:pt x="2797667" y="1125986"/>
                    </a:cubicBezTo>
                    <a:lnTo>
                      <a:pt x="2209096" y="1121221"/>
                    </a:lnTo>
                    <a:cubicBezTo>
                      <a:pt x="2214675" y="831406"/>
                      <a:pt x="1857727" y="593260"/>
                      <a:pt x="1410845" y="588651"/>
                    </a:cubicBezTo>
                    <a:cubicBezTo>
                      <a:pt x="977755" y="584184"/>
                      <a:pt x="651512" y="753344"/>
                      <a:pt x="624204" y="1033679"/>
                    </a:cubicBezTo>
                    <a:cubicBezTo>
                      <a:pt x="428089" y="1025645"/>
                      <a:pt x="196115" y="1065419"/>
                      <a:pt x="0" y="1057385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99;p1"/>
              <p:cNvSpPr/>
              <p:nvPr/>
            </p:nvSpPr>
            <p:spPr>
              <a:xfrm rot="5400000" flipH="1">
                <a:off x="6146290" y="2428388"/>
                <a:ext cx="2847721" cy="2184400"/>
              </a:xfrm>
              <a:prstGeom prst="blockArc">
                <a:avLst>
                  <a:gd name="adj1" fmla="val 10800000"/>
                  <a:gd name="adj2" fmla="val 1572"/>
                  <a:gd name="adj3" fmla="val 27649"/>
                </a:avLst>
              </a:pr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0" name="Google Shape;100;p1"/>
            <p:cNvGrpSpPr/>
            <p:nvPr/>
          </p:nvGrpSpPr>
          <p:grpSpPr>
            <a:xfrm>
              <a:off x="975577" y="2390310"/>
              <a:ext cx="7453126" cy="8818963"/>
              <a:chOff x="975577" y="2390310"/>
              <a:chExt cx="7453126" cy="8818963"/>
            </a:xfrm>
          </p:grpSpPr>
          <p:cxnSp>
            <p:nvCxnSpPr>
              <p:cNvPr id="101" name="Google Shape;101;p1"/>
              <p:cNvCxnSpPr>
                <a:cxnSpLocks/>
                <a:endCxn id="99" idx="1"/>
              </p:cNvCxnSpPr>
              <p:nvPr/>
            </p:nvCxnSpPr>
            <p:spPr>
              <a:xfrm>
                <a:off x="1793737" y="2390310"/>
                <a:ext cx="5775900" cy="84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lt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2" name="Google Shape;102;p1"/>
              <p:cNvCxnSpPr>
                <a:cxnSpLocks/>
                <a:endCxn id="103" idx="2"/>
              </p:cNvCxnSpPr>
              <p:nvPr/>
            </p:nvCxnSpPr>
            <p:spPr>
              <a:xfrm rot="10800000" flipH="1">
                <a:off x="1726152" y="4661233"/>
                <a:ext cx="5971800" cy="45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lt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103" name="Google Shape;103;p1"/>
              <p:cNvSpPr/>
              <p:nvPr/>
            </p:nvSpPr>
            <p:spPr>
              <a:xfrm>
                <a:off x="6949380" y="2405358"/>
                <a:ext cx="1403254" cy="2258405"/>
              </a:xfrm>
              <a:prstGeom prst="arc">
                <a:avLst>
                  <a:gd name="adj1" fmla="val 16200000"/>
                  <a:gd name="adj2" fmla="val 5256843"/>
                </a:avLst>
              </a:prstGeom>
              <a:noFill/>
              <a:ln w="28575" cap="flat" cmpd="sng">
                <a:solidFill>
                  <a:schemeClr val="lt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" name="Google Shape;104;p1"/>
              <p:cNvSpPr/>
              <p:nvPr/>
            </p:nvSpPr>
            <p:spPr>
              <a:xfrm>
                <a:off x="7025449" y="6810988"/>
                <a:ext cx="1403254" cy="2229081"/>
              </a:xfrm>
              <a:prstGeom prst="arc">
                <a:avLst>
                  <a:gd name="adj1" fmla="val 16120637"/>
                  <a:gd name="adj2" fmla="val 4983877"/>
                </a:avLst>
              </a:prstGeom>
              <a:noFill/>
              <a:ln w="28575" cap="flat" cmpd="sng">
                <a:solidFill>
                  <a:schemeClr val="lt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" name="Google Shape;105;p1"/>
              <p:cNvSpPr/>
              <p:nvPr/>
            </p:nvSpPr>
            <p:spPr>
              <a:xfrm flipH="1">
                <a:off x="975577" y="4665689"/>
                <a:ext cx="1403254" cy="2146655"/>
              </a:xfrm>
              <a:prstGeom prst="arc">
                <a:avLst>
                  <a:gd name="adj1" fmla="val 16248374"/>
                  <a:gd name="adj2" fmla="val 5189154"/>
                </a:avLst>
              </a:prstGeom>
              <a:noFill/>
              <a:ln w="28575" cap="flat" cmpd="sng">
                <a:solidFill>
                  <a:schemeClr val="lt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06" name="Google Shape;106;p1"/>
              <p:cNvCxnSpPr>
                <a:cxnSpLocks/>
                <a:endCxn id="97" idx="3"/>
              </p:cNvCxnSpPr>
              <p:nvPr/>
            </p:nvCxnSpPr>
            <p:spPr>
              <a:xfrm rot="10800000" flipH="1">
                <a:off x="1689033" y="6812344"/>
                <a:ext cx="5906400" cy="9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lt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7" name="Google Shape;107;p1"/>
              <p:cNvCxnSpPr/>
              <p:nvPr/>
            </p:nvCxnSpPr>
            <p:spPr>
              <a:xfrm rot="10800000" flipH="1">
                <a:off x="1838324" y="9051721"/>
                <a:ext cx="5971745" cy="4456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lt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108" name="Google Shape;108;p1"/>
              <p:cNvSpPr/>
              <p:nvPr/>
            </p:nvSpPr>
            <p:spPr>
              <a:xfrm flipH="1">
                <a:off x="1105578" y="9059682"/>
                <a:ext cx="1403254" cy="2119835"/>
              </a:xfrm>
              <a:prstGeom prst="arc">
                <a:avLst>
                  <a:gd name="adj1" fmla="val 16248374"/>
                  <a:gd name="adj2" fmla="val 5358476"/>
                </a:avLst>
              </a:prstGeom>
              <a:noFill/>
              <a:ln w="28575" cap="flat" cmpd="sng">
                <a:solidFill>
                  <a:schemeClr val="lt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09" name="Google Shape;109;p1"/>
              <p:cNvCxnSpPr/>
              <p:nvPr/>
            </p:nvCxnSpPr>
            <p:spPr>
              <a:xfrm rot="10800000" flipH="1">
                <a:off x="1891808" y="11204817"/>
                <a:ext cx="5971745" cy="4456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lt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110" name="Google Shape;110;p1"/>
          <p:cNvSpPr/>
          <p:nvPr/>
        </p:nvSpPr>
        <p:spPr>
          <a:xfrm>
            <a:off x="-9347" y="19400"/>
            <a:ext cx="8716318" cy="7344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2200" b="1" dirty="0">
                <a:ea typeface="Calibri"/>
              </a:rPr>
              <a:t>Year 8 Core PE </a:t>
            </a:r>
          </a:p>
          <a:p>
            <a:pPr algn="ctr"/>
            <a:r>
              <a:rPr lang="en-US" sz="2200" b="1" dirty="0">
                <a:ea typeface="Calibri"/>
              </a:rPr>
              <a:t>Learning Journey</a:t>
            </a:r>
            <a:endParaRPr lang="en-US" sz="2200" b="1" i="0" u="none" strike="noStrike" cap="none" dirty="0">
              <a:ea typeface="Calibri"/>
            </a:endParaRPr>
          </a:p>
        </p:txBody>
      </p:sp>
      <p:pic>
        <p:nvPicPr>
          <p:cNvPr id="111" name="Google Shape;111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14393" y="8361"/>
            <a:ext cx="986807" cy="993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" descr="Image result for car vector"/>
          <p:cNvPicPr preferRelativeResize="0"/>
          <p:nvPr/>
        </p:nvPicPr>
        <p:blipFill rotWithShape="1">
          <a:blip r:embed="rId4">
            <a:alphaModFix/>
          </a:blip>
          <a:srcRect l="52702" t="73096" b="8575"/>
          <a:stretch/>
        </p:blipFill>
        <p:spPr>
          <a:xfrm flipH="1">
            <a:off x="4779501" y="10453266"/>
            <a:ext cx="1481607" cy="548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" descr="Image result for car vector"/>
          <p:cNvPicPr preferRelativeResize="0"/>
          <p:nvPr/>
        </p:nvPicPr>
        <p:blipFill rotWithShape="1">
          <a:blip r:embed="rId5">
            <a:alphaModFix/>
          </a:blip>
          <a:srcRect l="52702" t="47971" b="31929"/>
          <a:stretch/>
        </p:blipFill>
        <p:spPr>
          <a:xfrm>
            <a:off x="2922015" y="3822929"/>
            <a:ext cx="1313226" cy="533519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"/>
          <p:cNvSpPr txBox="1"/>
          <p:nvPr/>
        </p:nvSpPr>
        <p:spPr>
          <a:xfrm>
            <a:off x="2741699" y="8034169"/>
            <a:ext cx="92093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grpSp>
        <p:nvGrpSpPr>
          <p:cNvPr id="127" name="Google Shape;127;p1"/>
          <p:cNvGrpSpPr/>
          <p:nvPr/>
        </p:nvGrpSpPr>
        <p:grpSpPr>
          <a:xfrm>
            <a:off x="1307123" y="5723042"/>
            <a:ext cx="1214980" cy="1234099"/>
            <a:chOff x="1212628" y="4031237"/>
            <a:chExt cx="1214980" cy="1304869"/>
          </a:xfrm>
        </p:grpSpPr>
        <p:sp>
          <p:nvSpPr>
            <p:cNvPr id="128" name="Google Shape;128;p1"/>
            <p:cNvSpPr/>
            <p:nvPr/>
          </p:nvSpPr>
          <p:spPr>
            <a:xfrm>
              <a:off x="1212628" y="4031237"/>
              <a:ext cx="1214980" cy="130486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1"/>
            <p:cNvSpPr/>
            <p:nvPr/>
          </p:nvSpPr>
          <p:spPr>
            <a:xfrm>
              <a:off x="1399584" y="4232021"/>
              <a:ext cx="841075" cy="90330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1"/>
            <p:cNvSpPr txBox="1"/>
            <p:nvPr/>
          </p:nvSpPr>
          <p:spPr>
            <a:xfrm>
              <a:off x="1218791" y="4391447"/>
              <a:ext cx="1170599" cy="553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Summer term </a:t>
              </a:r>
              <a:endParaRPr/>
            </a:p>
          </p:txBody>
        </p:sp>
      </p:grpSp>
      <p:grpSp>
        <p:nvGrpSpPr>
          <p:cNvPr id="131" name="Google Shape;131;p1"/>
          <p:cNvGrpSpPr/>
          <p:nvPr/>
        </p:nvGrpSpPr>
        <p:grpSpPr>
          <a:xfrm>
            <a:off x="7698536" y="10129223"/>
            <a:ext cx="1214980" cy="1234099"/>
            <a:chOff x="1212628" y="4031237"/>
            <a:chExt cx="1214980" cy="1304869"/>
          </a:xfrm>
        </p:grpSpPr>
        <p:sp>
          <p:nvSpPr>
            <p:cNvPr id="132" name="Google Shape;132;p1"/>
            <p:cNvSpPr/>
            <p:nvPr/>
          </p:nvSpPr>
          <p:spPr>
            <a:xfrm>
              <a:off x="1212628" y="4031237"/>
              <a:ext cx="1214980" cy="130486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1"/>
            <p:cNvSpPr/>
            <p:nvPr/>
          </p:nvSpPr>
          <p:spPr>
            <a:xfrm>
              <a:off x="1399584" y="4232021"/>
              <a:ext cx="841075" cy="90330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1"/>
            <p:cNvSpPr txBox="1"/>
            <p:nvPr/>
          </p:nvSpPr>
          <p:spPr>
            <a:xfrm>
              <a:off x="1218791" y="4391447"/>
              <a:ext cx="1170599" cy="553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Autumn  term </a:t>
              </a:r>
              <a:endParaRPr/>
            </a:p>
          </p:txBody>
        </p:sp>
      </p:grpSp>
      <p:grpSp>
        <p:nvGrpSpPr>
          <p:cNvPr id="135" name="Google Shape;135;p1"/>
          <p:cNvGrpSpPr/>
          <p:nvPr/>
        </p:nvGrpSpPr>
        <p:grpSpPr>
          <a:xfrm>
            <a:off x="6439394" y="8057895"/>
            <a:ext cx="1214980" cy="1234099"/>
            <a:chOff x="1212628" y="4031237"/>
            <a:chExt cx="1214980" cy="1304869"/>
          </a:xfrm>
        </p:grpSpPr>
        <p:sp>
          <p:nvSpPr>
            <p:cNvPr id="136" name="Google Shape;136;p1"/>
            <p:cNvSpPr/>
            <p:nvPr/>
          </p:nvSpPr>
          <p:spPr>
            <a:xfrm>
              <a:off x="1212628" y="4031237"/>
              <a:ext cx="1214980" cy="130486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1"/>
            <p:cNvSpPr/>
            <p:nvPr/>
          </p:nvSpPr>
          <p:spPr>
            <a:xfrm>
              <a:off x="1399584" y="4232021"/>
              <a:ext cx="841075" cy="90330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1"/>
            <p:cNvSpPr txBox="1"/>
            <p:nvPr/>
          </p:nvSpPr>
          <p:spPr>
            <a:xfrm>
              <a:off x="1218791" y="4391447"/>
              <a:ext cx="1170599" cy="553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Spring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term </a:t>
              </a:r>
              <a:endParaRPr/>
            </a:p>
          </p:txBody>
        </p:sp>
      </p:grpSp>
      <p:cxnSp>
        <p:nvCxnSpPr>
          <p:cNvPr id="148" name="Google Shape;148;p1"/>
          <p:cNvCxnSpPr>
            <a:cxnSpLocks/>
            <a:stCxn id="274" idx="0"/>
            <a:endCxn id="97" idx="3"/>
          </p:cNvCxnSpPr>
          <p:nvPr/>
        </p:nvCxnSpPr>
        <p:spPr>
          <a:xfrm flipV="1">
            <a:off x="7645818" y="6420129"/>
            <a:ext cx="308851" cy="502000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50" name="Google Shape;150;p1"/>
          <p:cNvCxnSpPr>
            <a:cxnSpLocks/>
            <a:stCxn id="74" idx="2"/>
          </p:cNvCxnSpPr>
          <p:nvPr/>
        </p:nvCxnSpPr>
        <p:spPr>
          <a:xfrm flipH="1" flipV="1">
            <a:off x="7508746" y="10863764"/>
            <a:ext cx="11825" cy="1133418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26F4B628-76B8-4993-BD37-85D6E6DD8889}"/>
              </a:ext>
            </a:extLst>
          </p:cNvPr>
          <p:cNvSpPr/>
          <p:nvPr/>
        </p:nvSpPr>
        <p:spPr>
          <a:xfrm>
            <a:off x="4685825" y="6246912"/>
            <a:ext cx="2295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latin typeface="Times New Roman" panose="02020603050405020304" pitchFamily="18" charset="0"/>
              </a:rPr>
              <a:t> </a:t>
            </a:r>
            <a:endParaRPr lang="en-GB"/>
          </a:p>
        </p:txBody>
      </p:sp>
      <p:grpSp>
        <p:nvGrpSpPr>
          <p:cNvPr id="70" name="Google Shape;127;p1">
            <a:extLst>
              <a:ext uri="{FF2B5EF4-FFF2-40B4-BE49-F238E27FC236}">
                <a16:creationId xmlns:a16="http://schemas.microsoft.com/office/drawing/2014/main" id="{0A87E910-F0A0-4551-84E5-8DFA64AC17BB}"/>
              </a:ext>
            </a:extLst>
          </p:cNvPr>
          <p:cNvGrpSpPr/>
          <p:nvPr/>
        </p:nvGrpSpPr>
        <p:grpSpPr>
          <a:xfrm>
            <a:off x="1289876" y="1299737"/>
            <a:ext cx="1214980" cy="1234099"/>
            <a:chOff x="1212628" y="4031237"/>
            <a:chExt cx="1214980" cy="1304869"/>
          </a:xfrm>
        </p:grpSpPr>
        <p:sp>
          <p:nvSpPr>
            <p:cNvPr id="71" name="Google Shape;128;p1">
              <a:extLst>
                <a:ext uri="{FF2B5EF4-FFF2-40B4-BE49-F238E27FC236}">
                  <a16:creationId xmlns:a16="http://schemas.microsoft.com/office/drawing/2014/main" id="{67DAF8A1-BFC4-4FB4-87CD-F15D5A20940E}"/>
                </a:ext>
              </a:extLst>
            </p:cNvPr>
            <p:cNvSpPr/>
            <p:nvPr/>
          </p:nvSpPr>
          <p:spPr>
            <a:xfrm>
              <a:off x="1212628" y="4031237"/>
              <a:ext cx="1214980" cy="130486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129;p1">
              <a:extLst>
                <a:ext uri="{FF2B5EF4-FFF2-40B4-BE49-F238E27FC236}">
                  <a16:creationId xmlns:a16="http://schemas.microsoft.com/office/drawing/2014/main" id="{66D18DC2-10A5-49CF-A3D5-0337AE4DD7F5}"/>
                </a:ext>
              </a:extLst>
            </p:cNvPr>
            <p:cNvSpPr/>
            <p:nvPr/>
          </p:nvSpPr>
          <p:spPr>
            <a:xfrm>
              <a:off x="1399584" y="4232021"/>
              <a:ext cx="841075" cy="90330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130;p1">
              <a:extLst>
                <a:ext uri="{FF2B5EF4-FFF2-40B4-BE49-F238E27FC236}">
                  <a16:creationId xmlns:a16="http://schemas.microsoft.com/office/drawing/2014/main" id="{90EEBD46-5728-46A6-B295-DBCE8962B5F0}"/>
                </a:ext>
              </a:extLst>
            </p:cNvPr>
            <p:cNvSpPr txBox="1"/>
            <p:nvPr/>
          </p:nvSpPr>
          <p:spPr>
            <a:xfrm>
              <a:off x="1339596" y="4343225"/>
              <a:ext cx="942124" cy="6833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Year 9 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PE</a:t>
              </a:r>
              <a:endParaRPr sz="1800">
                <a:solidFill>
                  <a:schemeClr val="dk1"/>
                </a:solidFill>
              </a:endParaRP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382A651D-6037-4C71-B25B-543B69BB8F87}"/>
              </a:ext>
            </a:extLst>
          </p:cNvPr>
          <p:cNvSpPr txBox="1"/>
          <p:nvPr/>
        </p:nvSpPr>
        <p:spPr>
          <a:xfrm>
            <a:off x="6924003" y="11709261"/>
            <a:ext cx="1214980" cy="27699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200" b="1">
                <a:solidFill>
                  <a:schemeClr val="bg1"/>
                </a:solidFill>
              </a:rPr>
              <a:t>Volleyball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4F2D7407-5003-4C8B-A083-50533826F6AB}"/>
              </a:ext>
            </a:extLst>
          </p:cNvPr>
          <p:cNvSpPr txBox="1"/>
          <p:nvPr/>
        </p:nvSpPr>
        <p:spPr>
          <a:xfrm>
            <a:off x="7940302" y="1109349"/>
            <a:ext cx="1214980" cy="27699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>
                <a:solidFill>
                  <a:sysClr val="windowText" lastClr="000000"/>
                </a:solidFill>
              </a:rPr>
              <a:t>OAA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18035E34-08DB-4CB3-95CF-B294B8CE007B}"/>
              </a:ext>
            </a:extLst>
          </p:cNvPr>
          <p:cNvSpPr txBox="1"/>
          <p:nvPr/>
        </p:nvSpPr>
        <p:spPr>
          <a:xfrm>
            <a:off x="2786746" y="864123"/>
            <a:ext cx="1128785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>
                <a:solidFill>
                  <a:schemeClr val="tx1"/>
                </a:solidFill>
              </a:rPr>
              <a:t>Rules </a:t>
            </a:r>
          </a:p>
        </p:txBody>
      </p:sp>
      <p:cxnSp>
        <p:nvCxnSpPr>
          <p:cNvPr id="180" name="Google Shape;151;p1">
            <a:extLst>
              <a:ext uri="{FF2B5EF4-FFF2-40B4-BE49-F238E27FC236}">
                <a16:creationId xmlns:a16="http://schemas.microsoft.com/office/drawing/2014/main" id="{3C81F850-8CEF-4809-A59A-85DB844DFADC}"/>
              </a:ext>
            </a:extLst>
          </p:cNvPr>
          <p:cNvCxnSpPr>
            <a:cxnSpLocks/>
          </p:cNvCxnSpPr>
          <p:nvPr/>
        </p:nvCxnSpPr>
        <p:spPr>
          <a:xfrm flipV="1">
            <a:off x="6598030" y="1964468"/>
            <a:ext cx="218031" cy="455596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pic>
        <p:nvPicPr>
          <p:cNvPr id="1030" name="Picture 6" descr="The Importance of Mental Health">
            <a:extLst>
              <a:ext uri="{FF2B5EF4-FFF2-40B4-BE49-F238E27FC236}">
                <a16:creationId xmlns:a16="http://schemas.microsoft.com/office/drawing/2014/main" id="{7ADCE187-980D-4414-860E-267C041CB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3610" y="8686374"/>
            <a:ext cx="47132" cy="4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3" name="Rectangle 182">
            <a:extLst>
              <a:ext uri="{FF2B5EF4-FFF2-40B4-BE49-F238E27FC236}">
                <a16:creationId xmlns:a16="http://schemas.microsoft.com/office/drawing/2014/main" id="{98870613-1D4F-4B84-8DC6-A456F73AF53A}"/>
              </a:ext>
            </a:extLst>
          </p:cNvPr>
          <p:cNvSpPr/>
          <p:nvPr/>
        </p:nvSpPr>
        <p:spPr>
          <a:xfrm>
            <a:off x="42436" y="12145941"/>
            <a:ext cx="9549321" cy="646331"/>
          </a:xfrm>
          <a:prstGeom prst="rect">
            <a:avLst/>
          </a:prstGeom>
          <a:solidFill>
            <a:srgbClr val="002060"/>
          </a:solidFill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>
                <a:solidFill>
                  <a:schemeClr val="bg1"/>
                </a:solidFill>
              </a:rPr>
              <a:t>‘The PE curriculum aims to support students in developing </a:t>
            </a:r>
            <a:r>
              <a:rPr lang="en-GB" sz="1200" b="1">
                <a:solidFill>
                  <a:schemeClr val="accent1">
                    <a:lumMod val="40000"/>
                    <a:lumOff val="60000"/>
                  </a:schemeClr>
                </a:solidFill>
              </a:rPr>
              <a:t>GOOD HABITS</a:t>
            </a:r>
            <a:r>
              <a:rPr lang="en-GB" sz="1200" b="1">
                <a:solidFill>
                  <a:schemeClr val="bg1"/>
                </a:solidFill>
              </a:rPr>
              <a:t> for </a:t>
            </a:r>
            <a:r>
              <a:rPr lang="en-GB" sz="1200" b="1">
                <a:solidFill>
                  <a:schemeClr val="accent1">
                    <a:lumMod val="40000"/>
                    <a:lumOff val="60000"/>
                  </a:schemeClr>
                </a:solidFill>
              </a:rPr>
              <a:t>LIFELONG PARTICIPATION</a:t>
            </a:r>
            <a:r>
              <a:rPr lang="en-GB" sz="1200" b="1">
                <a:solidFill>
                  <a:schemeClr val="bg1"/>
                </a:solidFill>
              </a:rPr>
              <a:t>, encouraging </a:t>
            </a:r>
            <a:r>
              <a:rPr lang="en-GB" sz="1200" b="1">
                <a:solidFill>
                  <a:schemeClr val="accent1">
                    <a:lumMod val="40000"/>
                    <a:lumOff val="60000"/>
                  </a:schemeClr>
                </a:solidFill>
              </a:rPr>
              <a:t>ASPIRATION</a:t>
            </a:r>
            <a:r>
              <a:rPr lang="en-GB" sz="1200" b="1">
                <a:solidFill>
                  <a:schemeClr val="bg1"/>
                </a:solidFill>
              </a:rPr>
              <a:t>, </a:t>
            </a:r>
            <a:r>
              <a:rPr lang="en-GB" sz="1200" b="1">
                <a:solidFill>
                  <a:schemeClr val="accent1">
                    <a:lumMod val="40000"/>
                    <a:lumOff val="60000"/>
                  </a:schemeClr>
                </a:solidFill>
              </a:rPr>
              <a:t>LEADERSHIP </a:t>
            </a:r>
            <a:r>
              <a:rPr lang="en-GB" sz="1200" b="1">
                <a:solidFill>
                  <a:schemeClr val="bg1"/>
                </a:solidFill>
              </a:rPr>
              <a:t>and </a:t>
            </a:r>
            <a:r>
              <a:rPr lang="en-GB" sz="1200" b="1">
                <a:solidFill>
                  <a:schemeClr val="accent1">
                    <a:lumMod val="40000"/>
                    <a:lumOff val="60000"/>
                  </a:schemeClr>
                </a:solidFill>
              </a:rPr>
              <a:t>CHARACTER DEVELOPMENT</a:t>
            </a:r>
            <a:r>
              <a:rPr lang="en-GB" sz="1200" b="1">
                <a:solidFill>
                  <a:schemeClr val="bg1"/>
                </a:solidFill>
              </a:rPr>
              <a:t> through a wide variety of educational experiences and enrichment activities.’</a:t>
            </a: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2D0A4B55-5AAE-452B-BD88-6987CB14A3CF}"/>
              </a:ext>
            </a:extLst>
          </p:cNvPr>
          <p:cNvSpPr txBox="1"/>
          <p:nvPr/>
        </p:nvSpPr>
        <p:spPr>
          <a:xfrm>
            <a:off x="422587" y="5709027"/>
            <a:ext cx="944157" cy="27699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T</a:t>
            </a:r>
            <a:r>
              <a:rPr lang="en-GB" sz="1200" b="1" dirty="0" err="1">
                <a:solidFill>
                  <a:schemeClr val="bg1"/>
                </a:solidFill>
              </a:rPr>
              <a:t>ennis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22863306-B88D-4A44-BE39-5843961AB6CE}"/>
              </a:ext>
            </a:extLst>
          </p:cNvPr>
          <p:cNvSpPr txBox="1"/>
          <p:nvPr/>
        </p:nvSpPr>
        <p:spPr>
          <a:xfrm>
            <a:off x="533624" y="8681425"/>
            <a:ext cx="924611" cy="27699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200" b="1">
                <a:solidFill>
                  <a:schemeClr val="bg1"/>
                </a:solidFill>
              </a:rPr>
              <a:t>Rugby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9C1565DD-CEE0-4CFF-9C10-98C738E97CDD}"/>
              </a:ext>
            </a:extLst>
          </p:cNvPr>
          <p:cNvSpPr txBox="1"/>
          <p:nvPr/>
        </p:nvSpPr>
        <p:spPr>
          <a:xfrm>
            <a:off x="3484438" y="4930465"/>
            <a:ext cx="1214980" cy="27699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C</a:t>
            </a:r>
            <a:r>
              <a:rPr lang="en-GB" sz="1200" b="1" dirty="0" err="1">
                <a:solidFill>
                  <a:schemeClr val="bg1"/>
                </a:solidFill>
              </a:rPr>
              <a:t>ricket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CC2792CF-D0C0-48EE-97FD-3C2FE65A7386}"/>
              </a:ext>
            </a:extLst>
          </p:cNvPr>
          <p:cNvSpPr txBox="1"/>
          <p:nvPr/>
        </p:nvSpPr>
        <p:spPr>
          <a:xfrm>
            <a:off x="1855550" y="10002185"/>
            <a:ext cx="1214980" cy="27699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200" b="1">
                <a:solidFill>
                  <a:schemeClr val="bg1"/>
                </a:solidFill>
              </a:rPr>
              <a:t>Table Tennis</a:t>
            </a: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28D41F2B-CD58-46B6-B3DD-4B74DAFDA0DA}"/>
              </a:ext>
            </a:extLst>
          </p:cNvPr>
          <p:cNvSpPr txBox="1"/>
          <p:nvPr/>
        </p:nvSpPr>
        <p:spPr>
          <a:xfrm>
            <a:off x="7682508" y="9101489"/>
            <a:ext cx="1214980" cy="27699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200" b="1">
                <a:solidFill>
                  <a:schemeClr val="bg1"/>
                </a:solidFill>
              </a:rPr>
              <a:t>Dance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39EEBBCF-715D-4BC5-B994-0B738EA0C0B5}"/>
              </a:ext>
            </a:extLst>
          </p:cNvPr>
          <p:cNvSpPr txBox="1"/>
          <p:nvPr/>
        </p:nvSpPr>
        <p:spPr>
          <a:xfrm>
            <a:off x="4151300" y="7091817"/>
            <a:ext cx="1214980" cy="27699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O</a:t>
            </a:r>
            <a:r>
              <a:rPr lang="en-GB" sz="1200" b="1" dirty="0">
                <a:solidFill>
                  <a:schemeClr val="bg1"/>
                </a:solidFill>
              </a:rPr>
              <a:t>AA</a:t>
            </a: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72F8D6F6-E3E9-4FD8-B47C-BB0286C5D02F}"/>
              </a:ext>
            </a:extLst>
          </p:cNvPr>
          <p:cNvSpPr txBox="1"/>
          <p:nvPr/>
        </p:nvSpPr>
        <p:spPr>
          <a:xfrm>
            <a:off x="7560484" y="4709314"/>
            <a:ext cx="1214981" cy="27699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>
                <a:solidFill>
                  <a:sysClr val="windowText" lastClr="000000"/>
                </a:solidFill>
              </a:rPr>
              <a:t>Athletics</a:t>
            </a: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71333869-095C-4A6D-8A89-42EFF2CB0424}"/>
              </a:ext>
            </a:extLst>
          </p:cNvPr>
          <p:cNvSpPr txBox="1"/>
          <p:nvPr/>
        </p:nvSpPr>
        <p:spPr>
          <a:xfrm>
            <a:off x="4045102" y="2458435"/>
            <a:ext cx="1214980" cy="27699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ysClr val="windowText" lastClr="000000"/>
                </a:solidFill>
              </a:rPr>
              <a:t>Rounders</a:t>
            </a: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415F3DA8-ED0B-4CD1-A153-6E430535F96F}"/>
              </a:ext>
            </a:extLst>
          </p:cNvPr>
          <p:cNvSpPr txBox="1"/>
          <p:nvPr/>
        </p:nvSpPr>
        <p:spPr>
          <a:xfrm>
            <a:off x="5787084" y="11405886"/>
            <a:ext cx="1214980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200">
                <a:solidFill>
                  <a:schemeClr val="tx1"/>
                </a:solidFill>
              </a:rPr>
              <a:t>Rules</a:t>
            </a: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673DCF47-A3C3-478E-A649-E41BCA984590}"/>
              </a:ext>
            </a:extLst>
          </p:cNvPr>
          <p:cNvSpPr txBox="1"/>
          <p:nvPr/>
        </p:nvSpPr>
        <p:spPr>
          <a:xfrm>
            <a:off x="419779" y="4422429"/>
            <a:ext cx="766887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S</a:t>
            </a:r>
            <a:r>
              <a:rPr lang="en-GB" sz="1200" dirty="0" err="1">
                <a:solidFill>
                  <a:schemeClr val="tx1"/>
                </a:solidFill>
              </a:rPr>
              <a:t>erving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2918A49D-FC12-4E5F-8872-E0063B12B397}"/>
              </a:ext>
            </a:extLst>
          </p:cNvPr>
          <p:cNvSpPr txBox="1"/>
          <p:nvPr/>
        </p:nvSpPr>
        <p:spPr>
          <a:xfrm>
            <a:off x="573804" y="3708204"/>
            <a:ext cx="924610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B</a:t>
            </a:r>
            <a:r>
              <a:rPr lang="en-GB" sz="1200" dirty="0" err="1">
                <a:solidFill>
                  <a:schemeClr val="tx1"/>
                </a:solidFill>
              </a:rPr>
              <a:t>ackhand</a:t>
            </a:r>
            <a:r>
              <a:rPr lang="en-GB" sz="1200" dirty="0">
                <a:solidFill>
                  <a:schemeClr val="tx1"/>
                </a:solidFill>
              </a:rPr>
              <a:t> Shots</a:t>
            </a: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99D625EC-6737-44ED-9E5B-648798F6BBBC}"/>
              </a:ext>
            </a:extLst>
          </p:cNvPr>
          <p:cNvSpPr txBox="1"/>
          <p:nvPr/>
        </p:nvSpPr>
        <p:spPr>
          <a:xfrm>
            <a:off x="7002304" y="9669348"/>
            <a:ext cx="1282712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200">
                <a:solidFill>
                  <a:schemeClr val="tx1"/>
                </a:solidFill>
              </a:rPr>
              <a:t>Dig - Set - Smash - Serve</a:t>
            </a: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66EC7955-B3A3-484F-9C07-6CF17B5E778F}"/>
              </a:ext>
            </a:extLst>
          </p:cNvPr>
          <p:cNvSpPr txBox="1"/>
          <p:nvPr/>
        </p:nvSpPr>
        <p:spPr>
          <a:xfrm>
            <a:off x="1612853" y="5128631"/>
            <a:ext cx="917952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F</a:t>
            </a:r>
            <a:r>
              <a:rPr lang="en-GB" sz="1200" dirty="0" err="1">
                <a:solidFill>
                  <a:schemeClr val="tx1"/>
                </a:solidFill>
              </a:rPr>
              <a:t>orehand</a:t>
            </a:r>
            <a:r>
              <a:rPr lang="en-GB" sz="1200" dirty="0">
                <a:solidFill>
                  <a:schemeClr val="tx1"/>
                </a:solidFill>
              </a:rPr>
              <a:t> Shots</a:t>
            </a:r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id="{F9135D58-9D33-4DB7-A2EF-C6C344AEBEAF}"/>
              </a:ext>
            </a:extLst>
          </p:cNvPr>
          <p:cNvSpPr txBox="1"/>
          <p:nvPr/>
        </p:nvSpPr>
        <p:spPr>
          <a:xfrm>
            <a:off x="132414" y="1078038"/>
            <a:ext cx="369332" cy="10905820"/>
          </a:xfrm>
          <a:prstGeom prst="rect">
            <a:avLst/>
          </a:prstGeom>
          <a:solidFill>
            <a:srgbClr val="99FF99"/>
          </a:solidFill>
          <a:ln>
            <a:noFill/>
          </a:ln>
        </p:spPr>
        <p:txBody>
          <a:bodyPr vert="vert270" wrap="square" lIns="91440" tIns="45720" rIns="91440" bIns="45720" rtlCol="0" anchor="t">
            <a:spAutoFit/>
          </a:bodyPr>
          <a:lstStyle/>
          <a:p>
            <a:pPr algn="ctr"/>
            <a:r>
              <a:rPr lang="en-GB" sz="1200" b="1"/>
              <a:t>To create versatile performers, establishing skills and techniques for success in sport and life</a:t>
            </a:r>
            <a:endParaRPr lang="en-US"/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E668F657-F0A9-43C2-9FB0-4E104BCE3961}"/>
              </a:ext>
            </a:extLst>
          </p:cNvPr>
          <p:cNvSpPr txBox="1"/>
          <p:nvPr/>
        </p:nvSpPr>
        <p:spPr>
          <a:xfrm>
            <a:off x="2124355" y="8857810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>
                <a:solidFill>
                  <a:schemeClr val="tx1"/>
                </a:solidFill>
              </a:rPr>
              <a:t>Passing</a:t>
            </a: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097F5D5D-2167-4D13-AD02-64805936489E}"/>
              </a:ext>
            </a:extLst>
          </p:cNvPr>
          <p:cNvSpPr txBox="1"/>
          <p:nvPr/>
        </p:nvSpPr>
        <p:spPr>
          <a:xfrm>
            <a:off x="534060" y="8109623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>
                <a:solidFill>
                  <a:schemeClr val="tx1"/>
                </a:solidFill>
              </a:rPr>
              <a:t>Rules</a:t>
            </a: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3D74707B-6A86-4F22-9E10-12AB204BCD34}"/>
              </a:ext>
            </a:extLst>
          </p:cNvPr>
          <p:cNvSpPr txBox="1"/>
          <p:nvPr/>
        </p:nvSpPr>
        <p:spPr>
          <a:xfrm>
            <a:off x="1965990" y="7651590"/>
            <a:ext cx="999929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>
                <a:solidFill>
                  <a:schemeClr val="tx1"/>
                </a:solidFill>
              </a:rPr>
              <a:t>Outwitting Opponents</a:t>
            </a: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736CA090-FF83-40E5-9584-4D67A486FE1D}"/>
              </a:ext>
            </a:extLst>
          </p:cNvPr>
          <p:cNvSpPr txBox="1"/>
          <p:nvPr/>
        </p:nvSpPr>
        <p:spPr>
          <a:xfrm>
            <a:off x="4745042" y="4692977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F</a:t>
            </a:r>
            <a:r>
              <a:rPr lang="en-GB" sz="1200" dirty="0" err="1">
                <a:solidFill>
                  <a:schemeClr val="tx1"/>
                </a:solidFill>
              </a:rPr>
              <a:t>ielding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8523EDDA-B750-4891-B097-D61C2F045AD3}"/>
              </a:ext>
            </a:extLst>
          </p:cNvPr>
          <p:cNvSpPr txBox="1"/>
          <p:nvPr/>
        </p:nvSpPr>
        <p:spPr>
          <a:xfrm>
            <a:off x="6072972" y="3314082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G</a:t>
            </a:r>
            <a:r>
              <a:rPr lang="en-GB" sz="1200" dirty="0" err="1">
                <a:solidFill>
                  <a:schemeClr val="tx1"/>
                </a:solidFill>
              </a:rPr>
              <a:t>ame</a:t>
            </a:r>
            <a:r>
              <a:rPr lang="en-GB" sz="1200" dirty="0">
                <a:solidFill>
                  <a:schemeClr val="tx1"/>
                </a:solidFill>
              </a:rPr>
              <a:t> Play</a:t>
            </a: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0C4507CB-C060-4C51-878D-35E6601DCE73}"/>
              </a:ext>
            </a:extLst>
          </p:cNvPr>
          <p:cNvSpPr txBox="1"/>
          <p:nvPr/>
        </p:nvSpPr>
        <p:spPr>
          <a:xfrm>
            <a:off x="3288867" y="3225035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Bowling</a:t>
            </a: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029B88AA-91DC-48DF-868A-253B10AFD038}"/>
              </a:ext>
            </a:extLst>
          </p:cNvPr>
          <p:cNvSpPr txBox="1"/>
          <p:nvPr/>
        </p:nvSpPr>
        <p:spPr>
          <a:xfrm>
            <a:off x="4970352" y="3518329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B</a:t>
            </a:r>
            <a:r>
              <a:rPr lang="en-GB" sz="1200" dirty="0" err="1">
                <a:solidFill>
                  <a:schemeClr val="tx1"/>
                </a:solidFill>
              </a:rPr>
              <a:t>atting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363A74D7-09D9-4194-B76E-31C9A59E992A}"/>
              </a:ext>
            </a:extLst>
          </p:cNvPr>
          <p:cNvSpPr txBox="1"/>
          <p:nvPr/>
        </p:nvSpPr>
        <p:spPr>
          <a:xfrm>
            <a:off x="5885237" y="4782350"/>
            <a:ext cx="999929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Outwitting Opponents </a:t>
            </a:r>
          </a:p>
        </p:txBody>
      </p:sp>
      <p:cxnSp>
        <p:nvCxnSpPr>
          <p:cNvPr id="219" name="Google Shape;150;p1">
            <a:extLst>
              <a:ext uri="{FF2B5EF4-FFF2-40B4-BE49-F238E27FC236}">
                <a16:creationId xmlns:a16="http://schemas.microsoft.com/office/drawing/2014/main" id="{4B7D97B9-A48D-4764-9C73-30635E2027A3}"/>
              </a:ext>
            </a:extLst>
          </p:cNvPr>
          <p:cNvCxnSpPr>
            <a:cxnSpLocks/>
          </p:cNvCxnSpPr>
          <p:nvPr/>
        </p:nvCxnSpPr>
        <p:spPr>
          <a:xfrm flipH="1">
            <a:off x="6878796" y="10081321"/>
            <a:ext cx="444866" cy="655036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22" name="Google Shape;150;p1">
            <a:extLst>
              <a:ext uri="{FF2B5EF4-FFF2-40B4-BE49-F238E27FC236}">
                <a16:creationId xmlns:a16="http://schemas.microsoft.com/office/drawing/2014/main" id="{DB8CCBE4-1CD9-429B-B618-7AA7A0A9A263}"/>
              </a:ext>
            </a:extLst>
          </p:cNvPr>
          <p:cNvCxnSpPr>
            <a:cxnSpLocks/>
            <a:stCxn id="194" idx="0"/>
          </p:cNvCxnSpPr>
          <p:nvPr/>
        </p:nvCxnSpPr>
        <p:spPr>
          <a:xfrm flipH="1" flipV="1">
            <a:off x="6306822" y="10794112"/>
            <a:ext cx="87752" cy="611774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23" name="Google Shape;150;p1">
            <a:extLst>
              <a:ext uri="{FF2B5EF4-FFF2-40B4-BE49-F238E27FC236}">
                <a16:creationId xmlns:a16="http://schemas.microsoft.com/office/drawing/2014/main" id="{102A6D91-9324-4E0F-9B08-EBFF40012149}"/>
              </a:ext>
            </a:extLst>
          </p:cNvPr>
          <p:cNvCxnSpPr>
            <a:cxnSpLocks/>
          </p:cNvCxnSpPr>
          <p:nvPr/>
        </p:nvCxnSpPr>
        <p:spPr>
          <a:xfrm flipV="1">
            <a:off x="1217378" y="5482047"/>
            <a:ext cx="132326" cy="240995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24" name="Google Shape;150;p1">
            <a:extLst>
              <a:ext uri="{FF2B5EF4-FFF2-40B4-BE49-F238E27FC236}">
                <a16:creationId xmlns:a16="http://schemas.microsoft.com/office/drawing/2014/main" id="{E9601C8A-B4A2-4EDC-8397-C3BFED433ACF}"/>
              </a:ext>
            </a:extLst>
          </p:cNvPr>
          <p:cNvCxnSpPr>
            <a:cxnSpLocks/>
          </p:cNvCxnSpPr>
          <p:nvPr/>
        </p:nvCxnSpPr>
        <p:spPr>
          <a:xfrm flipH="1">
            <a:off x="3366401" y="10260452"/>
            <a:ext cx="187399" cy="543052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25" name="Google Shape;150;p1">
            <a:extLst>
              <a:ext uri="{FF2B5EF4-FFF2-40B4-BE49-F238E27FC236}">
                <a16:creationId xmlns:a16="http://schemas.microsoft.com/office/drawing/2014/main" id="{A02D07E0-85D4-4409-9DB1-C9DA8E4F67E1}"/>
              </a:ext>
            </a:extLst>
          </p:cNvPr>
          <p:cNvCxnSpPr>
            <a:cxnSpLocks/>
            <a:stCxn id="197" idx="2"/>
          </p:cNvCxnSpPr>
          <p:nvPr/>
        </p:nvCxnSpPr>
        <p:spPr>
          <a:xfrm>
            <a:off x="803223" y="4699428"/>
            <a:ext cx="484753" cy="553664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26" name="Google Shape;150;p1">
            <a:extLst>
              <a:ext uri="{FF2B5EF4-FFF2-40B4-BE49-F238E27FC236}">
                <a16:creationId xmlns:a16="http://schemas.microsoft.com/office/drawing/2014/main" id="{39602C13-F7BF-49DF-90BC-709599852BA2}"/>
              </a:ext>
            </a:extLst>
          </p:cNvPr>
          <p:cNvCxnSpPr>
            <a:cxnSpLocks/>
          </p:cNvCxnSpPr>
          <p:nvPr/>
        </p:nvCxnSpPr>
        <p:spPr>
          <a:xfrm flipH="1" flipV="1">
            <a:off x="4002257" y="10804626"/>
            <a:ext cx="38186" cy="912817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27" name="Google Shape;150;p1">
            <a:extLst>
              <a:ext uri="{FF2B5EF4-FFF2-40B4-BE49-F238E27FC236}">
                <a16:creationId xmlns:a16="http://schemas.microsoft.com/office/drawing/2014/main" id="{9D2DE285-31C4-4B32-BB78-3E601282CBFA}"/>
              </a:ext>
            </a:extLst>
          </p:cNvPr>
          <p:cNvCxnSpPr>
            <a:cxnSpLocks/>
          </p:cNvCxnSpPr>
          <p:nvPr/>
        </p:nvCxnSpPr>
        <p:spPr>
          <a:xfrm>
            <a:off x="1366744" y="8323862"/>
            <a:ext cx="428944" cy="460254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29" name="Google Shape;150;p1">
            <a:extLst>
              <a:ext uri="{FF2B5EF4-FFF2-40B4-BE49-F238E27FC236}">
                <a16:creationId xmlns:a16="http://schemas.microsoft.com/office/drawing/2014/main" id="{72B05ABF-5286-43EE-A109-5942BCD5D870}"/>
              </a:ext>
            </a:extLst>
          </p:cNvPr>
          <p:cNvCxnSpPr>
            <a:cxnSpLocks/>
          </p:cNvCxnSpPr>
          <p:nvPr/>
        </p:nvCxnSpPr>
        <p:spPr>
          <a:xfrm flipV="1">
            <a:off x="1335340" y="10512063"/>
            <a:ext cx="349379" cy="297428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30" name="Google Shape;150;p1">
            <a:extLst>
              <a:ext uri="{FF2B5EF4-FFF2-40B4-BE49-F238E27FC236}">
                <a16:creationId xmlns:a16="http://schemas.microsoft.com/office/drawing/2014/main" id="{088E3D3E-A828-4859-8DF3-09449B369A55}"/>
              </a:ext>
            </a:extLst>
          </p:cNvPr>
          <p:cNvCxnSpPr>
            <a:cxnSpLocks/>
          </p:cNvCxnSpPr>
          <p:nvPr/>
        </p:nvCxnSpPr>
        <p:spPr>
          <a:xfrm flipV="1">
            <a:off x="1287976" y="10712487"/>
            <a:ext cx="692331" cy="1023512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33" name="Google Shape;148;p1">
            <a:extLst>
              <a:ext uri="{FF2B5EF4-FFF2-40B4-BE49-F238E27FC236}">
                <a16:creationId xmlns:a16="http://schemas.microsoft.com/office/drawing/2014/main" id="{BD53B410-2694-4BC6-8BF0-912A950A2F1A}"/>
              </a:ext>
            </a:extLst>
          </p:cNvPr>
          <p:cNvCxnSpPr>
            <a:cxnSpLocks/>
          </p:cNvCxnSpPr>
          <p:nvPr/>
        </p:nvCxnSpPr>
        <p:spPr>
          <a:xfrm flipH="1">
            <a:off x="2594741" y="10270657"/>
            <a:ext cx="10060" cy="548794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36" name="Google Shape;148;p1">
            <a:extLst>
              <a:ext uri="{FF2B5EF4-FFF2-40B4-BE49-F238E27FC236}">
                <a16:creationId xmlns:a16="http://schemas.microsoft.com/office/drawing/2014/main" id="{D51A0B49-E8BE-4776-B652-15140CD7DC68}"/>
              </a:ext>
            </a:extLst>
          </p:cNvPr>
          <p:cNvCxnSpPr>
            <a:cxnSpLocks/>
            <a:stCxn id="392" idx="0"/>
          </p:cNvCxnSpPr>
          <p:nvPr/>
        </p:nvCxnSpPr>
        <p:spPr>
          <a:xfrm flipH="1" flipV="1">
            <a:off x="4719258" y="10787768"/>
            <a:ext cx="332426" cy="740164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40" name="Google Shape;150;p1">
            <a:extLst>
              <a:ext uri="{FF2B5EF4-FFF2-40B4-BE49-F238E27FC236}">
                <a16:creationId xmlns:a16="http://schemas.microsoft.com/office/drawing/2014/main" id="{4BD8F11C-7D65-489C-B6DC-18C36420347A}"/>
              </a:ext>
            </a:extLst>
          </p:cNvPr>
          <p:cNvCxnSpPr>
            <a:cxnSpLocks/>
          </p:cNvCxnSpPr>
          <p:nvPr/>
        </p:nvCxnSpPr>
        <p:spPr>
          <a:xfrm flipH="1">
            <a:off x="1413982" y="9697193"/>
            <a:ext cx="622458" cy="246882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41" name="Google Shape;150;p1">
            <a:extLst>
              <a:ext uri="{FF2B5EF4-FFF2-40B4-BE49-F238E27FC236}">
                <a16:creationId xmlns:a16="http://schemas.microsoft.com/office/drawing/2014/main" id="{E72C39CA-BE4A-4ABC-AA35-2AA8585DF1F5}"/>
              </a:ext>
            </a:extLst>
          </p:cNvPr>
          <p:cNvCxnSpPr>
            <a:cxnSpLocks/>
          </p:cNvCxnSpPr>
          <p:nvPr/>
        </p:nvCxnSpPr>
        <p:spPr>
          <a:xfrm flipH="1" flipV="1">
            <a:off x="8484672" y="8343238"/>
            <a:ext cx="509994" cy="363434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42" name="Google Shape;150;p1">
            <a:extLst>
              <a:ext uri="{FF2B5EF4-FFF2-40B4-BE49-F238E27FC236}">
                <a16:creationId xmlns:a16="http://schemas.microsoft.com/office/drawing/2014/main" id="{28038DD6-1375-4783-B184-04DD7E31C3BE}"/>
              </a:ext>
            </a:extLst>
          </p:cNvPr>
          <p:cNvCxnSpPr>
            <a:cxnSpLocks/>
          </p:cNvCxnSpPr>
          <p:nvPr/>
        </p:nvCxnSpPr>
        <p:spPr>
          <a:xfrm>
            <a:off x="7566684" y="7897325"/>
            <a:ext cx="1043450" cy="203110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43" name="Google Shape;150;p1">
            <a:extLst>
              <a:ext uri="{FF2B5EF4-FFF2-40B4-BE49-F238E27FC236}">
                <a16:creationId xmlns:a16="http://schemas.microsoft.com/office/drawing/2014/main" id="{0FB08222-6357-464D-A8B5-F51FFF01DE5B}"/>
              </a:ext>
            </a:extLst>
          </p:cNvPr>
          <p:cNvCxnSpPr>
            <a:cxnSpLocks/>
            <a:endCxn id="96" idx="3"/>
          </p:cNvCxnSpPr>
          <p:nvPr/>
        </p:nvCxnSpPr>
        <p:spPr>
          <a:xfrm flipH="1" flipV="1">
            <a:off x="8090137" y="8604287"/>
            <a:ext cx="133848" cy="538104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47" name="TextBox 246">
            <a:extLst>
              <a:ext uri="{FF2B5EF4-FFF2-40B4-BE49-F238E27FC236}">
                <a16:creationId xmlns:a16="http://schemas.microsoft.com/office/drawing/2014/main" id="{70D48E48-D495-4BFD-B912-05E301935587}"/>
              </a:ext>
            </a:extLst>
          </p:cNvPr>
          <p:cNvSpPr txBox="1"/>
          <p:nvPr/>
        </p:nvSpPr>
        <p:spPr>
          <a:xfrm>
            <a:off x="2027814" y="7165612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L</a:t>
            </a:r>
            <a:r>
              <a:rPr lang="en-GB" sz="1200" dirty="0">
                <a:solidFill>
                  <a:schemeClr val="tx1"/>
                </a:solidFill>
              </a:rPr>
              <a:t>eadership</a:t>
            </a:r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id="{3F08EF81-63FE-44BB-98F0-76D47B1B926C}"/>
              </a:ext>
            </a:extLst>
          </p:cNvPr>
          <p:cNvSpPr txBox="1"/>
          <p:nvPr/>
        </p:nvSpPr>
        <p:spPr>
          <a:xfrm>
            <a:off x="3070530" y="5683787"/>
            <a:ext cx="1343677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</a:t>
            </a:r>
            <a:r>
              <a:rPr lang="en-GB" sz="1200" dirty="0">
                <a:solidFill>
                  <a:schemeClr val="tx1"/>
                </a:solidFill>
              </a:rPr>
              <a:t>communication</a:t>
            </a:r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id="{7EBC39E7-72D0-4903-8112-CE2BC7134D88}"/>
              </a:ext>
            </a:extLst>
          </p:cNvPr>
          <p:cNvSpPr txBox="1"/>
          <p:nvPr/>
        </p:nvSpPr>
        <p:spPr>
          <a:xfrm>
            <a:off x="4268814" y="5327711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T</a:t>
            </a:r>
            <a:r>
              <a:rPr lang="en-GB" sz="1200" dirty="0">
                <a:solidFill>
                  <a:schemeClr val="tx1"/>
                </a:solidFill>
              </a:rPr>
              <a:t>eamwork</a:t>
            </a:r>
          </a:p>
        </p:txBody>
      </p:sp>
      <p:sp>
        <p:nvSpPr>
          <p:cNvPr id="250" name="TextBox 249">
            <a:extLst>
              <a:ext uri="{FF2B5EF4-FFF2-40B4-BE49-F238E27FC236}">
                <a16:creationId xmlns:a16="http://schemas.microsoft.com/office/drawing/2014/main" id="{71D4AAC3-C779-4D0C-BBC5-9144C12EC581}"/>
              </a:ext>
            </a:extLst>
          </p:cNvPr>
          <p:cNvSpPr txBox="1"/>
          <p:nvPr/>
        </p:nvSpPr>
        <p:spPr>
          <a:xfrm>
            <a:off x="5585292" y="7101355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Speed</a:t>
            </a:r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47C3711A-9B91-49D0-8CEC-4E9EB8045A96}"/>
              </a:ext>
            </a:extLst>
          </p:cNvPr>
          <p:cNvSpPr txBox="1"/>
          <p:nvPr/>
        </p:nvSpPr>
        <p:spPr>
          <a:xfrm>
            <a:off x="6816015" y="5571954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>
                <a:solidFill>
                  <a:schemeClr val="tx1"/>
                </a:solidFill>
              </a:rPr>
              <a:t>Boxercise</a:t>
            </a:r>
          </a:p>
        </p:txBody>
      </p:sp>
      <p:sp>
        <p:nvSpPr>
          <p:cNvPr id="255" name="TextBox 254">
            <a:extLst>
              <a:ext uri="{FF2B5EF4-FFF2-40B4-BE49-F238E27FC236}">
                <a16:creationId xmlns:a16="http://schemas.microsoft.com/office/drawing/2014/main" id="{1946A25C-FA0B-4FDD-81C4-601B0D481FC0}"/>
              </a:ext>
            </a:extLst>
          </p:cNvPr>
          <p:cNvSpPr txBox="1"/>
          <p:nvPr/>
        </p:nvSpPr>
        <p:spPr>
          <a:xfrm>
            <a:off x="737245" y="11323203"/>
            <a:ext cx="891281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>
                <a:solidFill>
                  <a:schemeClr val="tx1"/>
                </a:solidFill>
              </a:rPr>
              <a:t>Forehand shots </a:t>
            </a:r>
          </a:p>
        </p:txBody>
      </p:sp>
      <p:cxnSp>
        <p:nvCxnSpPr>
          <p:cNvPr id="268" name="Google Shape;151;p1">
            <a:extLst>
              <a:ext uri="{FF2B5EF4-FFF2-40B4-BE49-F238E27FC236}">
                <a16:creationId xmlns:a16="http://schemas.microsoft.com/office/drawing/2014/main" id="{94BCC97C-AE4C-44CD-BEB9-227FB7119BA4}"/>
              </a:ext>
            </a:extLst>
          </p:cNvPr>
          <p:cNvCxnSpPr>
            <a:cxnSpLocks/>
            <a:stCxn id="190" idx="0"/>
          </p:cNvCxnSpPr>
          <p:nvPr/>
        </p:nvCxnSpPr>
        <p:spPr>
          <a:xfrm flipV="1">
            <a:off x="4758790" y="6410935"/>
            <a:ext cx="680603" cy="680882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69" name="Google Shape;151;p1">
            <a:extLst>
              <a:ext uri="{FF2B5EF4-FFF2-40B4-BE49-F238E27FC236}">
                <a16:creationId xmlns:a16="http://schemas.microsoft.com/office/drawing/2014/main" id="{67D28A8D-BC66-4965-B01D-6F11509264B4}"/>
              </a:ext>
            </a:extLst>
          </p:cNvPr>
          <p:cNvCxnSpPr>
            <a:cxnSpLocks/>
            <a:stCxn id="250" idx="0"/>
          </p:cNvCxnSpPr>
          <p:nvPr/>
        </p:nvCxnSpPr>
        <p:spPr>
          <a:xfrm flipV="1">
            <a:off x="6085257" y="6416041"/>
            <a:ext cx="758869" cy="685314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70" name="Google Shape;151;p1">
            <a:extLst>
              <a:ext uri="{FF2B5EF4-FFF2-40B4-BE49-F238E27FC236}">
                <a16:creationId xmlns:a16="http://schemas.microsoft.com/office/drawing/2014/main" id="{26E8C16F-8C3F-447D-84BC-E63892EC75D5}"/>
              </a:ext>
            </a:extLst>
          </p:cNvPr>
          <p:cNvCxnSpPr>
            <a:cxnSpLocks/>
          </p:cNvCxnSpPr>
          <p:nvPr/>
        </p:nvCxnSpPr>
        <p:spPr>
          <a:xfrm>
            <a:off x="2166180" y="3546215"/>
            <a:ext cx="33858" cy="722581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71" name="Google Shape;151;p1">
            <a:extLst>
              <a:ext uri="{FF2B5EF4-FFF2-40B4-BE49-F238E27FC236}">
                <a16:creationId xmlns:a16="http://schemas.microsoft.com/office/drawing/2014/main" id="{94A9813C-EAB1-4415-8735-1A874A73F046}"/>
              </a:ext>
            </a:extLst>
          </p:cNvPr>
          <p:cNvCxnSpPr>
            <a:cxnSpLocks/>
            <a:stCxn id="370" idx="0"/>
          </p:cNvCxnSpPr>
          <p:nvPr/>
        </p:nvCxnSpPr>
        <p:spPr>
          <a:xfrm flipH="1" flipV="1">
            <a:off x="2867857" y="4183749"/>
            <a:ext cx="64646" cy="391194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73" name="Google Shape;151;p1">
            <a:extLst>
              <a:ext uri="{FF2B5EF4-FFF2-40B4-BE49-F238E27FC236}">
                <a16:creationId xmlns:a16="http://schemas.microsoft.com/office/drawing/2014/main" id="{D37B2C7C-F4F4-4BD1-9C63-0300644123BA}"/>
              </a:ext>
            </a:extLst>
          </p:cNvPr>
          <p:cNvCxnSpPr>
            <a:cxnSpLocks/>
            <a:stCxn id="202" idx="2"/>
          </p:cNvCxnSpPr>
          <p:nvPr/>
        </p:nvCxnSpPr>
        <p:spPr>
          <a:xfrm>
            <a:off x="1036109" y="4169869"/>
            <a:ext cx="457006" cy="405074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74" name="TextBox 273">
            <a:extLst>
              <a:ext uri="{FF2B5EF4-FFF2-40B4-BE49-F238E27FC236}">
                <a16:creationId xmlns:a16="http://schemas.microsoft.com/office/drawing/2014/main" id="{D1A887B5-9698-4376-8E5B-7EACBFA5BA08}"/>
              </a:ext>
            </a:extLst>
          </p:cNvPr>
          <p:cNvSpPr txBox="1"/>
          <p:nvPr/>
        </p:nvSpPr>
        <p:spPr>
          <a:xfrm>
            <a:off x="7006620" y="6922129"/>
            <a:ext cx="1278396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>
                <a:solidFill>
                  <a:schemeClr val="tx1"/>
                </a:solidFill>
              </a:rPr>
              <a:t>Cardiovascular endurance</a:t>
            </a:r>
          </a:p>
        </p:txBody>
      </p:sp>
      <p:sp>
        <p:nvSpPr>
          <p:cNvPr id="279" name="TextBox 278">
            <a:extLst>
              <a:ext uri="{FF2B5EF4-FFF2-40B4-BE49-F238E27FC236}">
                <a16:creationId xmlns:a16="http://schemas.microsoft.com/office/drawing/2014/main" id="{599E7239-F3C0-470D-8C23-798F0C8BAE24}"/>
              </a:ext>
            </a:extLst>
          </p:cNvPr>
          <p:cNvSpPr txBox="1"/>
          <p:nvPr/>
        </p:nvSpPr>
        <p:spPr>
          <a:xfrm>
            <a:off x="8525230" y="8745183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200">
                <a:solidFill>
                  <a:schemeClr val="tx1"/>
                </a:solidFill>
              </a:rPr>
              <a:t>Aesthetics</a:t>
            </a:r>
          </a:p>
        </p:txBody>
      </p:sp>
      <p:sp>
        <p:nvSpPr>
          <p:cNvPr id="281" name="TextBox 280">
            <a:extLst>
              <a:ext uri="{FF2B5EF4-FFF2-40B4-BE49-F238E27FC236}">
                <a16:creationId xmlns:a16="http://schemas.microsoft.com/office/drawing/2014/main" id="{A24515CF-53A4-4633-A538-E5AF70C91711}"/>
              </a:ext>
            </a:extLst>
          </p:cNvPr>
          <p:cNvSpPr txBox="1"/>
          <p:nvPr/>
        </p:nvSpPr>
        <p:spPr>
          <a:xfrm>
            <a:off x="3073606" y="6798735"/>
            <a:ext cx="999929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P</a:t>
            </a:r>
            <a:r>
              <a:rPr lang="en-GB" sz="1200" dirty="0">
                <a:solidFill>
                  <a:schemeClr val="tx1"/>
                </a:solidFill>
              </a:rPr>
              <a:t>roblem Solving</a:t>
            </a:r>
          </a:p>
        </p:txBody>
      </p:sp>
      <p:cxnSp>
        <p:nvCxnSpPr>
          <p:cNvPr id="284" name="Google Shape;151;p1">
            <a:extLst>
              <a:ext uri="{FF2B5EF4-FFF2-40B4-BE49-F238E27FC236}">
                <a16:creationId xmlns:a16="http://schemas.microsoft.com/office/drawing/2014/main" id="{580C6DE6-8089-45EF-9AB4-583B18BF0D83}"/>
              </a:ext>
            </a:extLst>
          </p:cNvPr>
          <p:cNvCxnSpPr>
            <a:cxnSpLocks/>
          </p:cNvCxnSpPr>
          <p:nvPr/>
        </p:nvCxnSpPr>
        <p:spPr>
          <a:xfrm flipV="1">
            <a:off x="3452512" y="6398794"/>
            <a:ext cx="211687" cy="430154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86" name="Google Shape;151;p1">
            <a:extLst>
              <a:ext uri="{FF2B5EF4-FFF2-40B4-BE49-F238E27FC236}">
                <a16:creationId xmlns:a16="http://schemas.microsoft.com/office/drawing/2014/main" id="{E7EB40B4-EA4A-486E-A07A-FC87C9F9D404}"/>
              </a:ext>
            </a:extLst>
          </p:cNvPr>
          <p:cNvCxnSpPr>
            <a:cxnSpLocks/>
            <a:stCxn id="248" idx="2"/>
          </p:cNvCxnSpPr>
          <p:nvPr/>
        </p:nvCxnSpPr>
        <p:spPr>
          <a:xfrm>
            <a:off x="3742369" y="5960786"/>
            <a:ext cx="643288" cy="450149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87" name="Google Shape;151;p1">
            <a:extLst>
              <a:ext uri="{FF2B5EF4-FFF2-40B4-BE49-F238E27FC236}">
                <a16:creationId xmlns:a16="http://schemas.microsoft.com/office/drawing/2014/main" id="{05DBA74A-DFFE-43AD-B57F-84103CABAA6D}"/>
              </a:ext>
            </a:extLst>
          </p:cNvPr>
          <p:cNvCxnSpPr>
            <a:cxnSpLocks/>
          </p:cNvCxnSpPr>
          <p:nvPr/>
        </p:nvCxnSpPr>
        <p:spPr>
          <a:xfrm flipH="1">
            <a:off x="4602893" y="5570718"/>
            <a:ext cx="548415" cy="830082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88" name="Google Shape;151;p1">
            <a:extLst>
              <a:ext uri="{FF2B5EF4-FFF2-40B4-BE49-F238E27FC236}">
                <a16:creationId xmlns:a16="http://schemas.microsoft.com/office/drawing/2014/main" id="{2113ADED-AC7D-4FDE-8761-3C69C619CA1B}"/>
              </a:ext>
            </a:extLst>
          </p:cNvPr>
          <p:cNvCxnSpPr>
            <a:cxnSpLocks/>
          </p:cNvCxnSpPr>
          <p:nvPr/>
        </p:nvCxnSpPr>
        <p:spPr>
          <a:xfrm flipH="1" flipV="1">
            <a:off x="2646428" y="6421715"/>
            <a:ext cx="50527" cy="733598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89" name="Google Shape;151;p1">
            <a:extLst>
              <a:ext uri="{FF2B5EF4-FFF2-40B4-BE49-F238E27FC236}">
                <a16:creationId xmlns:a16="http://schemas.microsoft.com/office/drawing/2014/main" id="{C6E82E4E-5D1D-4C0D-AD47-302811F97C93}"/>
              </a:ext>
            </a:extLst>
          </p:cNvPr>
          <p:cNvCxnSpPr>
            <a:cxnSpLocks/>
          </p:cNvCxnSpPr>
          <p:nvPr/>
        </p:nvCxnSpPr>
        <p:spPr>
          <a:xfrm flipV="1">
            <a:off x="3855468" y="4271269"/>
            <a:ext cx="452896" cy="691679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90" name="TextBox 289">
            <a:extLst>
              <a:ext uri="{FF2B5EF4-FFF2-40B4-BE49-F238E27FC236}">
                <a16:creationId xmlns:a16="http://schemas.microsoft.com/office/drawing/2014/main" id="{221AB9BB-F236-40A8-9B89-0C7DA17A3F7C}"/>
              </a:ext>
            </a:extLst>
          </p:cNvPr>
          <p:cNvSpPr txBox="1"/>
          <p:nvPr/>
        </p:nvSpPr>
        <p:spPr>
          <a:xfrm>
            <a:off x="8940290" y="8105784"/>
            <a:ext cx="603843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200">
                <a:solidFill>
                  <a:schemeClr val="tx1"/>
                </a:solidFill>
              </a:rPr>
              <a:t>Rolls </a:t>
            </a:r>
          </a:p>
        </p:txBody>
      </p:sp>
      <p:cxnSp>
        <p:nvCxnSpPr>
          <p:cNvPr id="294" name="Google Shape;151;p1">
            <a:extLst>
              <a:ext uri="{FF2B5EF4-FFF2-40B4-BE49-F238E27FC236}">
                <a16:creationId xmlns:a16="http://schemas.microsoft.com/office/drawing/2014/main" id="{A747CA24-0A22-4574-9D8D-CF5DEE217E8A}"/>
              </a:ext>
            </a:extLst>
          </p:cNvPr>
          <p:cNvCxnSpPr>
            <a:cxnSpLocks/>
          </p:cNvCxnSpPr>
          <p:nvPr/>
        </p:nvCxnSpPr>
        <p:spPr>
          <a:xfrm>
            <a:off x="7206297" y="1429847"/>
            <a:ext cx="156776" cy="534716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95" name="Google Shape;151;p1">
            <a:extLst>
              <a:ext uri="{FF2B5EF4-FFF2-40B4-BE49-F238E27FC236}">
                <a16:creationId xmlns:a16="http://schemas.microsoft.com/office/drawing/2014/main" id="{6F604ED2-9A63-4F89-80C3-E6E9B1D9566F}"/>
              </a:ext>
            </a:extLst>
          </p:cNvPr>
          <p:cNvCxnSpPr>
            <a:cxnSpLocks/>
          </p:cNvCxnSpPr>
          <p:nvPr/>
        </p:nvCxnSpPr>
        <p:spPr>
          <a:xfrm flipH="1">
            <a:off x="8196270" y="1384112"/>
            <a:ext cx="298690" cy="645223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96" name="Google Shape;151;p1">
            <a:extLst>
              <a:ext uri="{FF2B5EF4-FFF2-40B4-BE49-F238E27FC236}">
                <a16:creationId xmlns:a16="http://schemas.microsoft.com/office/drawing/2014/main" id="{2A1E058B-A3A0-4A24-8605-D7D47FF95ECF}"/>
              </a:ext>
            </a:extLst>
          </p:cNvPr>
          <p:cNvCxnSpPr>
            <a:cxnSpLocks/>
          </p:cNvCxnSpPr>
          <p:nvPr/>
        </p:nvCxnSpPr>
        <p:spPr>
          <a:xfrm>
            <a:off x="6817740" y="3605852"/>
            <a:ext cx="200173" cy="680556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97" name="Google Shape;151;p1">
            <a:extLst>
              <a:ext uri="{FF2B5EF4-FFF2-40B4-BE49-F238E27FC236}">
                <a16:creationId xmlns:a16="http://schemas.microsoft.com/office/drawing/2014/main" id="{8D5FB348-147E-43A3-8F40-38A2C4CAB2EA}"/>
              </a:ext>
            </a:extLst>
          </p:cNvPr>
          <p:cNvCxnSpPr>
            <a:cxnSpLocks/>
          </p:cNvCxnSpPr>
          <p:nvPr/>
        </p:nvCxnSpPr>
        <p:spPr>
          <a:xfrm>
            <a:off x="5486189" y="3810250"/>
            <a:ext cx="174129" cy="396027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98" name="Google Shape;151;p1">
            <a:extLst>
              <a:ext uri="{FF2B5EF4-FFF2-40B4-BE49-F238E27FC236}">
                <a16:creationId xmlns:a16="http://schemas.microsoft.com/office/drawing/2014/main" id="{275925EF-4724-4F71-BCA2-7B2E77CE1D8D}"/>
              </a:ext>
            </a:extLst>
          </p:cNvPr>
          <p:cNvCxnSpPr>
            <a:cxnSpLocks/>
            <a:stCxn id="217" idx="0"/>
          </p:cNvCxnSpPr>
          <p:nvPr/>
        </p:nvCxnSpPr>
        <p:spPr>
          <a:xfrm flipV="1">
            <a:off x="6385202" y="4264129"/>
            <a:ext cx="0" cy="518221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99" name="Google Shape;151;p1">
            <a:extLst>
              <a:ext uri="{FF2B5EF4-FFF2-40B4-BE49-F238E27FC236}">
                <a16:creationId xmlns:a16="http://schemas.microsoft.com/office/drawing/2014/main" id="{5972B684-96C4-40D1-9280-8924D71A621A}"/>
              </a:ext>
            </a:extLst>
          </p:cNvPr>
          <p:cNvCxnSpPr>
            <a:cxnSpLocks/>
          </p:cNvCxnSpPr>
          <p:nvPr/>
        </p:nvCxnSpPr>
        <p:spPr>
          <a:xfrm>
            <a:off x="4265237" y="3456840"/>
            <a:ext cx="414412" cy="733117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00" name="Google Shape;151;p1">
            <a:extLst>
              <a:ext uri="{FF2B5EF4-FFF2-40B4-BE49-F238E27FC236}">
                <a16:creationId xmlns:a16="http://schemas.microsoft.com/office/drawing/2014/main" id="{80A1D02C-835B-4814-BC3E-BBFA28D18816}"/>
              </a:ext>
            </a:extLst>
          </p:cNvPr>
          <p:cNvCxnSpPr>
            <a:cxnSpLocks/>
          </p:cNvCxnSpPr>
          <p:nvPr/>
        </p:nvCxnSpPr>
        <p:spPr>
          <a:xfrm flipH="1" flipV="1">
            <a:off x="8736521" y="7489623"/>
            <a:ext cx="478537" cy="629453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304" name="TextBox 303">
            <a:extLst>
              <a:ext uri="{FF2B5EF4-FFF2-40B4-BE49-F238E27FC236}">
                <a16:creationId xmlns:a16="http://schemas.microsoft.com/office/drawing/2014/main" id="{89E62BA3-DDA2-45A3-9418-784A4B52ABDB}"/>
              </a:ext>
            </a:extLst>
          </p:cNvPr>
          <p:cNvSpPr txBox="1"/>
          <p:nvPr/>
        </p:nvSpPr>
        <p:spPr>
          <a:xfrm>
            <a:off x="2786746" y="2753181"/>
            <a:ext cx="1128785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>
                <a:solidFill>
                  <a:schemeClr val="tx1"/>
                </a:solidFill>
              </a:rPr>
              <a:t>Fielding</a:t>
            </a:r>
          </a:p>
        </p:txBody>
      </p:sp>
      <p:sp>
        <p:nvSpPr>
          <p:cNvPr id="305" name="TextBox 304">
            <a:extLst>
              <a:ext uri="{FF2B5EF4-FFF2-40B4-BE49-F238E27FC236}">
                <a16:creationId xmlns:a16="http://schemas.microsoft.com/office/drawing/2014/main" id="{4A1A8949-A41A-4B66-A499-49FFF5C00691}"/>
              </a:ext>
            </a:extLst>
          </p:cNvPr>
          <p:cNvSpPr txBox="1"/>
          <p:nvPr/>
        </p:nvSpPr>
        <p:spPr>
          <a:xfrm>
            <a:off x="3731236" y="1183702"/>
            <a:ext cx="1128785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>
                <a:solidFill>
                  <a:schemeClr val="tx1"/>
                </a:solidFill>
              </a:rPr>
              <a:t>Batting </a:t>
            </a:r>
          </a:p>
        </p:txBody>
      </p:sp>
      <p:sp>
        <p:nvSpPr>
          <p:cNvPr id="306" name="TextBox 305">
            <a:extLst>
              <a:ext uri="{FF2B5EF4-FFF2-40B4-BE49-F238E27FC236}">
                <a16:creationId xmlns:a16="http://schemas.microsoft.com/office/drawing/2014/main" id="{A856B531-99B3-48DE-B6C3-9E449E604535}"/>
              </a:ext>
            </a:extLst>
          </p:cNvPr>
          <p:cNvSpPr txBox="1"/>
          <p:nvPr/>
        </p:nvSpPr>
        <p:spPr>
          <a:xfrm>
            <a:off x="5316320" y="2889702"/>
            <a:ext cx="1128785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>
                <a:solidFill>
                  <a:schemeClr val="tx1"/>
                </a:solidFill>
              </a:rPr>
              <a:t>Teamwork</a:t>
            </a:r>
          </a:p>
        </p:txBody>
      </p:sp>
      <p:sp>
        <p:nvSpPr>
          <p:cNvPr id="307" name="TextBox 306">
            <a:extLst>
              <a:ext uri="{FF2B5EF4-FFF2-40B4-BE49-F238E27FC236}">
                <a16:creationId xmlns:a16="http://schemas.microsoft.com/office/drawing/2014/main" id="{0F0C4174-B695-4280-9D85-4FCFA08B7939}"/>
              </a:ext>
            </a:extLst>
          </p:cNvPr>
          <p:cNvSpPr txBox="1"/>
          <p:nvPr/>
        </p:nvSpPr>
        <p:spPr>
          <a:xfrm>
            <a:off x="6001819" y="2403279"/>
            <a:ext cx="1128785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>
                <a:solidFill>
                  <a:schemeClr val="tx1"/>
                </a:solidFill>
              </a:rPr>
              <a:t>Coordinates</a:t>
            </a:r>
          </a:p>
        </p:txBody>
      </p:sp>
      <p:sp>
        <p:nvSpPr>
          <p:cNvPr id="308" name="TextBox 307">
            <a:extLst>
              <a:ext uri="{FF2B5EF4-FFF2-40B4-BE49-F238E27FC236}">
                <a16:creationId xmlns:a16="http://schemas.microsoft.com/office/drawing/2014/main" id="{3D8D1AAC-FA45-4DDA-839D-A73553C2C5BD}"/>
              </a:ext>
            </a:extLst>
          </p:cNvPr>
          <p:cNvSpPr txBox="1"/>
          <p:nvPr/>
        </p:nvSpPr>
        <p:spPr>
          <a:xfrm>
            <a:off x="6616899" y="1227897"/>
            <a:ext cx="1128785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>
                <a:solidFill>
                  <a:schemeClr val="tx1"/>
                </a:solidFill>
              </a:rPr>
              <a:t>Map reading</a:t>
            </a:r>
          </a:p>
        </p:txBody>
      </p:sp>
      <p:sp>
        <p:nvSpPr>
          <p:cNvPr id="309" name="TextBox 308">
            <a:extLst>
              <a:ext uri="{FF2B5EF4-FFF2-40B4-BE49-F238E27FC236}">
                <a16:creationId xmlns:a16="http://schemas.microsoft.com/office/drawing/2014/main" id="{F363E662-0761-4C9D-B5BD-96C522C31E76}"/>
              </a:ext>
            </a:extLst>
          </p:cNvPr>
          <p:cNvSpPr txBox="1"/>
          <p:nvPr/>
        </p:nvSpPr>
        <p:spPr>
          <a:xfrm>
            <a:off x="7054331" y="2707308"/>
            <a:ext cx="1128785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>
                <a:solidFill>
                  <a:schemeClr val="tx1"/>
                </a:solidFill>
              </a:rPr>
              <a:t>Sprints </a:t>
            </a:r>
          </a:p>
        </p:txBody>
      </p:sp>
      <p:sp>
        <p:nvSpPr>
          <p:cNvPr id="310" name="TextBox 309">
            <a:extLst>
              <a:ext uri="{FF2B5EF4-FFF2-40B4-BE49-F238E27FC236}">
                <a16:creationId xmlns:a16="http://schemas.microsoft.com/office/drawing/2014/main" id="{67A2A03E-00E7-4306-9D93-1D1D65CD7A4C}"/>
              </a:ext>
            </a:extLst>
          </p:cNvPr>
          <p:cNvSpPr txBox="1"/>
          <p:nvPr/>
        </p:nvSpPr>
        <p:spPr>
          <a:xfrm>
            <a:off x="8790220" y="1842017"/>
            <a:ext cx="759780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>
                <a:solidFill>
                  <a:schemeClr val="tx1"/>
                </a:solidFill>
              </a:rPr>
              <a:t>Middle distance</a:t>
            </a:r>
          </a:p>
        </p:txBody>
      </p:sp>
      <p:sp>
        <p:nvSpPr>
          <p:cNvPr id="311" name="TextBox 310">
            <a:extLst>
              <a:ext uri="{FF2B5EF4-FFF2-40B4-BE49-F238E27FC236}">
                <a16:creationId xmlns:a16="http://schemas.microsoft.com/office/drawing/2014/main" id="{4731168A-5AA8-49BD-89D4-A2734DAAE830}"/>
              </a:ext>
            </a:extLst>
          </p:cNvPr>
          <p:cNvSpPr txBox="1"/>
          <p:nvPr/>
        </p:nvSpPr>
        <p:spPr>
          <a:xfrm>
            <a:off x="8737873" y="4091724"/>
            <a:ext cx="759780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>
                <a:solidFill>
                  <a:schemeClr val="tx1"/>
                </a:solidFill>
              </a:rPr>
              <a:t>Jumping Events</a:t>
            </a:r>
          </a:p>
        </p:txBody>
      </p:sp>
      <p:sp>
        <p:nvSpPr>
          <p:cNvPr id="312" name="TextBox 311">
            <a:extLst>
              <a:ext uri="{FF2B5EF4-FFF2-40B4-BE49-F238E27FC236}">
                <a16:creationId xmlns:a16="http://schemas.microsoft.com/office/drawing/2014/main" id="{1F38B4C9-F6BC-4FAC-A4BC-BA29323C6AA9}"/>
              </a:ext>
            </a:extLst>
          </p:cNvPr>
          <p:cNvSpPr txBox="1"/>
          <p:nvPr/>
        </p:nvSpPr>
        <p:spPr>
          <a:xfrm>
            <a:off x="7243079" y="3118229"/>
            <a:ext cx="942617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>
                <a:solidFill>
                  <a:schemeClr val="tx1"/>
                </a:solidFill>
              </a:rPr>
              <a:t>Throwing Events</a:t>
            </a:r>
          </a:p>
        </p:txBody>
      </p:sp>
      <p:cxnSp>
        <p:nvCxnSpPr>
          <p:cNvPr id="322" name="Google Shape;151;p1">
            <a:extLst>
              <a:ext uri="{FF2B5EF4-FFF2-40B4-BE49-F238E27FC236}">
                <a16:creationId xmlns:a16="http://schemas.microsoft.com/office/drawing/2014/main" id="{C4F9D3A6-FECA-425C-BC7F-ED2D4EFCBB51}"/>
              </a:ext>
            </a:extLst>
          </p:cNvPr>
          <p:cNvCxnSpPr>
            <a:cxnSpLocks/>
          </p:cNvCxnSpPr>
          <p:nvPr/>
        </p:nvCxnSpPr>
        <p:spPr>
          <a:xfrm flipV="1">
            <a:off x="5777666" y="2056934"/>
            <a:ext cx="137384" cy="895465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23" name="Google Shape;151;p1">
            <a:extLst>
              <a:ext uri="{FF2B5EF4-FFF2-40B4-BE49-F238E27FC236}">
                <a16:creationId xmlns:a16="http://schemas.microsoft.com/office/drawing/2014/main" id="{7DDB81AE-06F1-4178-80FF-993DA1857C1A}"/>
              </a:ext>
            </a:extLst>
          </p:cNvPr>
          <p:cNvCxnSpPr>
            <a:cxnSpLocks/>
          </p:cNvCxnSpPr>
          <p:nvPr/>
        </p:nvCxnSpPr>
        <p:spPr>
          <a:xfrm flipV="1">
            <a:off x="3367577" y="1980862"/>
            <a:ext cx="492916" cy="806020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24" name="Google Shape;151;p1">
            <a:extLst>
              <a:ext uri="{FF2B5EF4-FFF2-40B4-BE49-F238E27FC236}">
                <a16:creationId xmlns:a16="http://schemas.microsoft.com/office/drawing/2014/main" id="{9A2AD903-5B29-4F7F-AA3A-413FFA71F457}"/>
              </a:ext>
            </a:extLst>
          </p:cNvPr>
          <p:cNvCxnSpPr>
            <a:cxnSpLocks/>
          </p:cNvCxnSpPr>
          <p:nvPr/>
        </p:nvCxnSpPr>
        <p:spPr>
          <a:xfrm>
            <a:off x="4327136" y="1489631"/>
            <a:ext cx="32992" cy="458126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25" name="Google Shape;151;p1">
            <a:extLst>
              <a:ext uri="{FF2B5EF4-FFF2-40B4-BE49-F238E27FC236}">
                <a16:creationId xmlns:a16="http://schemas.microsoft.com/office/drawing/2014/main" id="{FB3A9154-55EE-41D5-A51B-B2C7C88493F0}"/>
              </a:ext>
            </a:extLst>
          </p:cNvPr>
          <p:cNvCxnSpPr>
            <a:cxnSpLocks/>
          </p:cNvCxnSpPr>
          <p:nvPr/>
        </p:nvCxnSpPr>
        <p:spPr>
          <a:xfrm flipV="1">
            <a:off x="4602978" y="1998124"/>
            <a:ext cx="459908" cy="498315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328" name="TextBox 327">
            <a:extLst>
              <a:ext uri="{FF2B5EF4-FFF2-40B4-BE49-F238E27FC236}">
                <a16:creationId xmlns:a16="http://schemas.microsoft.com/office/drawing/2014/main" id="{5749F65A-4CE5-49C0-9584-8A0EB9F79359}"/>
              </a:ext>
            </a:extLst>
          </p:cNvPr>
          <p:cNvSpPr txBox="1"/>
          <p:nvPr/>
        </p:nvSpPr>
        <p:spPr>
          <a:xfrm>
            <a:off x="1337210" y="864123"/>
            <a:ext cx="1128785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>
                <a:solidFill>
                  <a:schemeClr val="tx1"/>
                </a:solidFill>
              </a:rPr>
              <a:t>Game Play  </a:t>
            </a:r>
          </a:p>
        </p:txBody>
      </p:sp>
      <p:cxnSp>
        <p:nvCxnSpPr>
          <p:cNvPr id="331" name="Google Shape;151;p1">
            <a:extLst>
              <a:ext uri="{FF2B5EF4-FFF2-40B4-BE49-F238E27FC236}">
                <a16:creationId xmlns:a16="http://schemas.microsoft.com/office/drawing/2014/main" id="{D3888B49-1C84-4D07-9D96-8C67639CF0F7}"/>
              </a:ext>
            </a:extLst>
          </p:cNvPr>
          <p:cNvCxnSpPr>
            <a:cxnSpLocks/>
            <a:stCxn id="177" idx="2"/>
          </p:cNvCxnSpPr>
          <p:nvPr/>
        </p:nvCxnSpPr>
        <p:spPr>
          <a:xfrm>
            <a:off x="3351139" y="1141122"/>
            <a:ext cx="55739" cy="821614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35" name="Google Shape;151;p1">
            <a:extLst>
              <a:ext uri="{FF2B5EF4-FFF2-40B4-BE49-F238E27FC236}">
                <a16:creationId xmlns:a16="http://schemas.microsoft.com/office/drawing/2014/main" id="{B2207C03-989E-443F-B862-D57548050F09}"/>
              </a:ext>
            </a:extLst>
          </p:cNvPr>
          <p:cNvCxnSpPr>
            <a:cxnSpLocks/>
          </p:cNvCxnSpPr>
          <p:nvPr/>
        </p:nvCxnSpPr>
        <p:spPr>
          <a:xfrm>
            <a:off x="2258624" y="1174687"/>
            <a:ext cx="515208" cy="759223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pic>
        <p:nvPicPr>
          <p:cNvPr id="1031" name="Picture 2" descr="Image result for cricket clipart">
            <a:extLst>
              <a:ext uri="{FF2B5EF4-FFF2-40B4-BE49-F238E27FC236}">
                <a16:creationId xmlns:a16="http://schemas.microsoft.com/office/drawing/2014/main" id="{2106E091-5434-4632-8EF1-0709E28D6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14" y="1173020"/>
            <a:ext cx="620101" cy="620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4" descr="Image result for map aylesbury">
            <a:extLst>
              <a:ext uri="{FF2B5EF4-FFF2-40B4-BE49-F238E27FC236}">
                <a16:creationId xmlns:a16="http://schemas.microsoft.com/office/drawing/2014/main" id="{BF17630F-7B09-4B39-A2F0-BB383FDEE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042" y="879409"/>
            <a:ext cx="841032" cy="521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6" descr="Image result for javlin clipart">
            <a:extLst>
              <a:ext uri="{FF2B5EF4-FFF2-40B4-BE49-F238E27FC236}">
                <a16:creationId xmlns:a16="http://schemas.microsoft.com/office/drawing/2014/main" id="{62AA4190-F5B8-44B7-83AE-AC6586E4D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2573" y="3345690"/>
            <a:ext cx="557319" cy="577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8" descr="ultimate frisbee: Un deporte de moda - Máspormás">
            <a:extLst>
              <a:ext uri="{FF2B5EF4-FFF2-40B4-BE49-F238E27FC236}">
                <a16:creationId xmlns:a16="http://schemas.microsoft.com/office/drawing/2014/main" id="{1399A86B-16F6-4185-8C72-DDE5332BE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8789" y="9698321"/>
            <a:ext cx="670932" cy="445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0" descr="Wilson MVP Outdoor Basketball Rubber in Brown">
            <a:extLst>
              <a:ext uri="{FF2B5EF4-FFF2-40B4-BE49-F238E27FC236}">
                <a16:creationId xmlns:a16="http://schemas.microsoft.com/office/drawing/2014/main" id="{D60B03AF-4D73-4B52-AAEE-225010106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923" y="5258069"/>
            <a:ext cx="539019" cy="539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44" name="Google Shape;151;p1">
            <a:extLst>
              <a:ext uri="{FF2B5EF4-FFF2-40B4-BE49-F238E27FC236}">
                <a16:creationId xmlns:a16="http://schemas.microsoft.com/office/drawing/2014/main" id="{EC308DBF-E88A-4160-AEDD-C5F91B50EFEF}"/>
              </a:ext>
            </a:extLst>
          </p:cNvPr>
          <p:cNvCxnSpPr>
            <a:cxnSpLocks/>
          </p:cNvCxnSpPr>
          <p:nvPr/>
        </p:nvCxnSpPr>
        <p:spPr>
          <a:xfrm flipH="1" flipV="1">
            <a:off x="8484672" y="3894595"/>
            <a:ext cx="251849" cy="188211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45" name="Google Shape;151;p1">
            <a:extLst>
              <a:ext uri="{FF2B5EF4-FFF2-40B4-BE49-F238E27FC236}">
                <a16:creationId xmlns:a16="http://schemas.microsoft.com/office/drawing/2014/main" id="{1D7AF005-D5DC-48CD-8216-1FEBE7092B5E}"/>
              </a:ext>
            </a:extLst>
          </p:cNvPr>
          <p:cNvCxnSpPr>
            <a:cxnSpLocks/>
          </p:cNvCxnSpPr>
          <p:nvPr/>
        </p:nvCxnSpPr>
        <p:spPr>
          <a:xfrm>
            <a:off x="8063629" y="3573491"/>
            <a:ext cx="185599" cy="514098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46" name="Google Shape;151;p1">
            <a:extLst>
              <a:ext uri="{FF2B5EF4-FFF2-40B4-BE49-F238E27FC236}">
                <a16:creationId xmlns:a16="http://schemas.microsoft.com/office/drawing/2014/main" id="{E65517D9-861A-457E-AADA-F7D35312CE7B}"/>
              </a:ext>
            </a:extLst>
          </p:cNvPr>
          <p:cNvCxnSpPr>
            <a:cxnSpLocks/>
          </p:cNvCxnSpPr>
          <p:nvPr/>
        </p:nvCxnSpPr>
        <p:spPr>
          <a:xfrm>
            <a:off x="8164264" y="2917877"/>
            <a:ext cx="445870" cy="253753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47" name="Google Shape;151;p1">
            <a:extLst>
              <a:ext uri="{FF2B5EF4-FFF2-40B4-BE49-F238E27FC236}">
                <a16:creationId xmlns:a16="http://schemas.microsoft.com/office/drawing/2014/main" id="{893839C1-5277-49E8-98D2-AF50CBC37471}"/>
              </a:ext>
            </a:extLst>
          </p:cNvPr>
          <p:cNvCxnSpPr>
            <a:cxnSpLocks/>
          </p:cNvCxnSpPr>
          <p:nvPr/>
        </p:nvCxnSpPr>
        <p:spPr>
          <a:xfrm flipH="1">
            <a:off x="8624853" y="2317123"/>
            <a:ext cx="425531" cy="586868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52" name="Google Shape;151;p1">
            <a:extLst>
              <a:ext uri="{FF2B5EF4-FFF2-40B4-BE49-F238E27FC236}">
                <a16:creationId xmlns:a16="http://schemas.microsoft.com/office/drawing/2014/main" id="{0FAE4DDB-F156-465E-AC6A-40213B89EF14}"/>
              </a:ext>
            </a:extLst>
          </p:cNvPr>
          <p:cNvCxnSpPr>
            <a:cxnSpLocks/>
            <a:stCxn id="191" idx="0"/>
          </p:cNvCxnSpPr>
          <p:nvPr/>
        </p:nvCxnSpPr>
        <p:spPr>
          <a:xfrm flipH="1" flipV="1">
            <a:off x="7854205" y="4248168"/>
            <a:ext cx="313770" cy="461146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pic>
        <p:nvPicPr>
          <p:cNvPr id="1054" name="Picture 20" descr="Building Effective Teams - 5 Actions For Team Leaders">
            <a:extLst>
              <a:ext uri="{FF2B5EF4-FFF2-40B4-BE49-F238E27FC236}">
                <a16:creationId xmlns:a16="http://schemas.microsoft.com/office/drawing/2014/main" id="{8A5A7E73-76B1-4F31-9770-C8BD11DCA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384" y="11368903"/>
            <a:ext cx="1115022" cy="71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0" name="TextBox 369">
            <a:extLst>
              <a:ext uri="{FF2B5EF4-FFF2-40B4-BE49-F238E27FC236}">
                <a16:creationId xmlns:a16="http://schemas.microsoft.com/office/drawing/2014/main" id="{981F1161-98D3-46F2-A756-48C774D5DE04}"/>
              </a:ext>
            </a:extLst>
          </p:cNvPr>
          <p:cNvSpPr txBox="1"/>
          <p:nvPr/>
        </p:nvSpPr>
        <p:spPr>
          <a:xfrm>
            <a:off x="2558225" y="4574943"/>
            <a:ext cx="748555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Game Play / Tactics </a:t>
            </a:r>
          </a:p>
        </p:txBody>
      </p:sp>
      <p:sp>
        <p:nvSpPr>
          <p:cNvPr id="371" name="TextBox 370">
            <a:extLst>
              <a:ext uri="{FF2B5EF4-FFF2-40B4-BE49-F238E27FC236}">
                <a16:creationId xmlns:a16="http://schemas.microsoft.com/office/drawing/2014/main" id="{6707D86E-0D13-448C-9250-123C684B8B0B}"/>
              </a:ext>
            </a:extLst>
          </p:cNvPr>
          <p:cNvSpPr txBox="1"/>
          <p:nvPr/>
        </p:nvSpPr>
        <p:spPr>
          <a:xfrm>
            <a:off x="1550491" y="3291097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M</a:t>
            </a:r>
            <a:r>
              <a:rPr lang="en-GB" sz="1200" dirty="0" err="1">
                <a:solidFill>
                  <a:schemeClr val="tx1"/>
                </a:solidFill>
              </a:rPr>
              <a:t>ovement</a:t>
            </a:r>
            <a:endParaRPr lang="en-GB" sz="1200" dirty="0">
              <a:solidFill>
                <a:schemeClr val="tx1"/>
              </a:solidFill>
            </a:endParaRPr>
          </a:p>
        </p:txBody>
      </p:sp>
      <p:cxnSp>
        <p:nvCxnSpPr>
          <p:cNvPr id="372" name="Google Shape;150;p1">
            <a:extLst>
              <a:ext uri="{FF2B5EF4-FFF2-40B4-BE49-F238E27FC236}">
                <a16:creationId xmlns:a16="http://schemas.microsoft.com/office/drawing/2014/main" id="{A0D6D80C-864D-4B35-9A02-D688B860FA2B}"/>
              </a:ext>
            </a:extLst>
          </p:cNvPr>
          <p:cNvCxnSpPr>
            <a:cxnSpLocks/>
          </p:cNvCxnSpPr>
          <p:nvPr/>
        </p:nvCxnSpPr>
        <p:spPr>
          <a:xfrm flipH="1" flipV="1">
            <a:off x="3135510" y="10808754"/>
            <a:ext cx="8796" cy="900507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386" name="TextBox 385">
            <a:extLst>
              <a:ext uri="{FF2B5EF4-FFF2-40B4-BE49-F238E27FC236}">
                <a16:creationId xmlns:a16="http://schemas.microsoft.com/office/drawing/2014/main" id="{D66F5952-518C-4BE6-ACC1-49006BE21709}"/>
              </a:ext>
            </a:extLst>
          </p:cNvPr>
          <p:cNvSpPr txBox="1"/>
          <p:nvPr/>
        </p:nvSpPr>
        <p:spPr>
          <a:xfrm>
            <a:off x="449669" y="10700044"/>
            <a:ext cx="999929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>
                <a:solidFill>
                  <a:schemeClr val="tx1"/>
                </a:solidFill>
              </a:rPr>
              <a:t>Backhand shots </a:t>
            </a:r>
          </a:p>
        </p:txBody>
      </p:sp>
      <p:sp>
        <p:nvSpPr>
          <p:cNvPr id="392" name="TextBox 391">
            <a:extLst>
              <a:ext uri="{FF2B5EF4-FFF2-40B4-BE49-F238E27FC236}">
                <a16:creationId xmlns:a16="http://schemas.microsoft.com/office/drawing/2014/main" id="{7D94C336-BB75-410D-B8BB-2C67811476F7}"/>
              </a:ext>
            </a:extLst>
          </p:cNvPr>
          <p:cNvSpPr txBox="1"/>
          <p:nvPr/>
        </p:nvSpPr>
        <p:spPr>
          <a:xfrm>
            <a:off x="4589378" y="11527932"/>
            <a:ext cx="924611" cy="46166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200" b="1">
                <a:solidFill>
                  <a:schemeClr val="bg1"/>
                </a:solidFill>
              </a:rPr>
              <a:t>Netball /</a:t>
            </a:r>
          </a:p>
          <a:p>
            <a:pPr algn="ctr"/>
            <a:r>
              <a:rPr lang="en-GB" sz="1200" b="1">
                <a:solidFill>
                  <a:schemeClr val="bg1"/>
                </a:solidFill>
              </a:rPr>
              <a:t>Handball</a:t>
            </a:r>
          </a:p>
        </p:txBody>
      </p:sp>
      <p:sp>
        <p:nvSpPr>
          <p:cNvPr id="393" name="TextBox 392">
            <a:extLst>
              <a:ext uri="{FF2B5EF4-FFF2-40B4-BE49-F238E27FC236}">
                <a16:creationId xmlns:a16="http://schemas.microsoft.com/office/drawing/2014/main" id="{4016C55E-AFB3-4671-A3F1-4EB7B4B5D67C}"/>
              </a:ext>
            </a:extLst>
          </p:cNvPr>
          <p:cNvSpPr txBox="1"/>
          <p:nvPr/>
        </p:nvSpPr>
        <p:spPr>
          <a:xfrm>
            <a:off x="3473380" y="11728199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>
                <a:solidFill>
                  <a:schemeClr val="tx1"/>
                </a:solidFill>
              </a:rPr>
              <a:t>Passing</a:t>
            </a:r>
          </a:p>
        </p:txBody>
      </p:sp>
      <p:sp>
        <p:nvSpPr>
          <p:cNvPr id="395" name="TextBox 394">
            <a:extLst>
              <a:ext uri="{FF2B5EF4-FFF2-40B4-BE49-F238E27FC236}">
                <a16:creationId xmlns:a16="http://schemas.microsoft.com/office/drawing/2014/main" id="{33D97B20-6B14-45C6-A9EF-DF87AD9D518F}"/>
              </a:ext>
            </a:extLst>
          </p:cNvPr>
          <p:cNvSpPr txBox="1"/>
          <p:nvPr/>
        </p:nvSpPr>
        <p:spPr>
          <a:xfrm>
            <a:off x="3207876" y="9975476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>
                <a:solidFill>
                  <a:schemeClr val="tx1"/>
                </a:solidFill>
              </a:rPr>
              <a:t>Attacking</a:t>
            </a:r>
          </a:p>
        </p:txBody>
      </p:sp>
      <p:sp>
        <p:nvSpPr>
          <p:cNvPr id="397" name="TextBox 396">
            <a:extLst>
              <a:ext uri="{FF2B5EF4-FFF2-40B4-BE49-F238E27FC236}">
                <a16:creationId xmlns:a16="http://schemas.microsoft.com/office/drawing/2014/main" id="{08316D7B-EE8D-4CCA-82F3-CE442F282668}"/>
              </a:ext>
            </a:extLst>
          </p:cNvPr>
          <p:cNvSpPr txBox="1"/>
          <p:nvPr/>
        </p:nvSpPr>
        <p:spPr>
          <a:xfrm>
            <a:off x="2309609" y="11674925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>
                <a:solidFill>
                  <a:schemeClr val="tx1"/>
                </a:solidFill>
              </a:rPr>
              <a:t>Game Play </a:t>
            </a:r>
          </a:p>
        </p:txBody>
      </p:sp>
      <p:cxnSp>
        <p:nvCxnSpPr>
          <p:cNvPr id="402" name="Google Shape;148;p1">
            <a:extLst>
              <a:ext uri="{FF2B5EF4-FFF2-40B4-BE49-F238E27FC236}">
                <a16:creationId xmlns:a16="http://schemas.microsoft.com/office/drawing/2014/main" id="{3D0A2FFC-1730-42D0-ADFF-1025CB1E62E7}"/>
              </a:ext>
            </a:extLst>
          </p:cNvPr>
          <p:cNvCxnSpPr>
            <a:cxnSpLocks/>
          </p:cNvCxnSpPr>
          <p:nvPr/>
        </p:nvCxnSpPr>
        <p:spPr>
          <a:xfrm flipH="1">
            <a:off x="3568352" y="10334837"/>
            <a:ext cx="817305" cy="412086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403" name="Google Shape;148;p1">
            <a:extLst>
              <a:ext uri="{FF2B5EF4-FFF2-40B4-BE49-F238E27FC236}">
                <a16:creationId xmlns:a16="http://schemas.microsoft.com/office/drawing/2014/main" id="{05CB7C2F-6BA6-456A-B15D-6DF79B3F93C2}"/>
              </a:ext>
            </a:extLst>
          </p:cNvPr>
          <p:cNvCxnSpPr>
            <a:cxnSpLocks/>
            <a:stCxn id="251" idx="2"/>
          </p:cNvCxnSpPr>
          <p:nvPr/>
        </p:nvCxnSpPr>
        <p:spPr>
          <a:xfrm>
            <a:off x="7315980" y="5848953"/>
            <a:ext cx="398771" cy="536691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404" name="Google Shape;148;p1">
            <a:extLst>
              <a:ext uri="{FF2B5EF4-FFF2-40B4-BE49-F238E27FC236}">
                <a16:creationId xmlns:a16="http://schemas.microsoft.com/office/drawing/2014/main" id="{8DA11C73-5057-4F66-9A32-053438A1F56B}"/>
              </a:ext>
            </a:extLst>
          </p:cNvPr>
          <p:cNvCxnSpPr>
            <a:cxnSpLocks/>
            <a:stCxn id="252" idx="2"/>
          </p:cNvCxnSpPr>
          <p:nvPr/>
        </p:nvCxnSpPr>
        <p:spPr>
          <a:xfrm flipH="1">
            <a:off x="8404192" y="5889853"/>
            <a:ext cx="80480" cy="637612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405" name="Google Shape;148;p1">
            <a:extLst>
              <a:ext uri="{FF2B5EF4-FFF2-40B4-BE49-F238E27FC236}">
                <a16:creationId xmlns:a16="http://schemas.microsoft.com/office/drawing/2014/main" id="{6E307C21-B6CA-4AC4-8929-3F20A24ED68A}"/>
              </a:ext>
            </a:extLst>
          </p:cNvPr>
          <p:cNvCxnSpPr>
            <a:cxnSpLocks/>
            <a:stCxn id="188" idx="1"/>
          </p:cNvCxnSpPr>
          <p:nvPr/>
        </p:nvCxnSpPr>
        <p:spPr>
          <a:xfrm>
            <a:off x="8637798" y="6264024"/>
            <a:ext cx="30474" cy="652524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88" name="TextBox 187">
            <a:extLst>
              <a:ext uri="{FF2B5EF4-FFF2-40B4-BE49-F238E27FC236}">
                <a16:creationId xmlns:a16="http://schemas.microsoft.com/office/drawing/2014/main" id="{A859B6AD-55B9-460B-8409-A4A037A69C37}"/>
              </a:ext>
            </a:extLst>
          </p:cNvPr>
          <p:cNvSpPr txBox="1"/>
          <p:nvPr/>
        </p:nvSpPr>
        <p:spPr>
          <a:xfrm>
            <a:off x="8637798" y="6122610"/>
            <a:ext cx="927488" cy="28282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F</a:t>
            </a:r>
            <a:r>
              <a:rPr lang="en-GB" sz="1200" b="1" dirty="0" err="1">
                <a:solidFill>
                  <a:schemeClr val="bg1"/>
                </a:solidFill>
              </a:rPr>
              <a:t>itness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252" name="TextBox 251">
            <a:extLst>
              <a:ext uri="{FF2B5EF4-FFF2-40B4-BE49-F238E27FC236}">
                <a16:creationId xmlns:a16="http://schemas.microsoft.com/office/drawing/2014/main" id="{157A0112-54BC-4F4C-A5EB-F164FAD4FC09}"/>
              </a:ext>
            </a:extLst>
          </p:cNvPr>
          <p:cNvSpPr txBox="1"/>
          <p:nvPr/>
        </p:nvSpPr>
        <p:spPr>
          <a:xfrm>
            <a:off x="8101548" y="5428188"/>
            <a:ext cx="766247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>
                <a:solidFill>
                  <a:schemeClr val="tx1"/>
                </a:solidFill>
              </a:rPr>
              <a:t>Circuit Training</a:t>
            </a:r>
          </a:p>
        </p:txBody>
      </p:sp>
      <p:cxnSp>
        <p:nvCxnSpPr>
          <p:cNvPr id="441" name="Google Shape;150;p1">
            <a:extLst>
              <a:ext uri="{FF2B5EF4-FFF2-40B4-BE49-F238E27FC236}">
                <a16:creationId xmlns:a16="http://schemas.microsoft.com/office/drawing/2014/main" id="{11944B7F-6A2C-4093-A332-4743ACCCFB55}"/>
              </a:ext>
            </a:extLst>
          </p:cNvPr>
          <p:cNvCxnSpPr>
            <a:cxnSpLocks/>
            <a:stCxn id="209" idx="0"/>
          </p:cNvCxnSpPr>
          <p:nvPr/>
        </p:nvCxnSpPr>
        <p:spPr>
          <a:xfrm flipV="1">
            <a:off x="2624320" y="8569894"/>
            <a:ext cx="18815" cy="287916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446" name="Google Shape;150;p1">
            <a:extLst>
              <a:ext uri="{FF2B5EF4-FFF2-40B4-BE49-F238E27FC236}">
                <a16:creationId xmlns:a16="http://schemas.microsoft.com/office/drawing/2014/main" id="{686F0A0E-799A-4A17-8BF2-6440897AAE4B}"/>
              </a:ext>
            </a:extLst>
          </p:cNvPr>
          <p:cNvCxnSpPr>
            <a:cxnSpLocks/>
            <a:stCxn id="4" idx="0"/>
          </p:cNvCxnSpPr>
          <p:nvPr/>
        </p:nvCxnSpPr>
        <p:spPr>
          <a:xfrm flipV="1">
            <a:off x="3478106" y="8647855"/>
            <a:ext cx="12665" cy="664296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449" name="TextBox 448">
            <a:extLst>
              <a:ext uri="{FF2B5EF4-FFF2-40B4-BE49-F238E27FC236}">
                <a16:creationId xmlns:a16="http://schemas.microsoft.com/office/drawing/2014/main" id="{129A7862-665D-4B53-AA44-5C9B3EB8507A}"/>
              </a:ext>
            </a:extLst>
          </p:cNvPr>
          <p:cNvSpPr txBox="1"/>
          <p:nvPr/>
        </p:nvSpPr>
        <p:spPr>
          <a:xfrm>
            <a:off x="2627427" y="2314810"/>
            <a:ext cx="683911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>
                <a:solidFill>
                  <a:schemeClr val="tx1"/>
                </a:solidFill>
              </a:rPr>
              <a:t>Tactics</a:t>
            </a:r>
          </a:p>
        </p:txBody>
      </p:sp>
      <p:cxnSp>
        <p:nvCxnSpPr>
          <p:cNvPr id="450" name="Google Shape;151;p1">
            <a:extLst>
              <a:ext uri="{FF2B5EF4-FFF2-40B4-BE49-F238E27FC236}">
                <a16:creationId xmlns:a16="http://schemas.microsoft.com/office/drawing/2014/main" id="{DD84F1E0-A905-4409-B44B-6C9732C67F4C}"/>
              </a:ext>
            </a:extLst>
          </p:cNvPr>
          <p:cNvCxnSpPr>
            <a:cxnSpLocks/>
          </p:cNvCxnSpPr>
          <p:nvPr/>
        </p:nvCxnSpPr>
        <p:spPr>
          <a:xfrm flipV="1">
            <a:off x="2963896" y="1916786"/>
            <a:ext cx="137171" cy="397293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54" name="TextBox 253">
            <a:extLst>
              <a:ext uri="{FF2B5EF4-FFF2-40B4-BE49-F238E27FC236}">
                <a16:creationId xmlns:a16="http://schemas.microsoft.com/office/drawing/2014/main" id="{FCBDFA0B-6F4D-44AF-8149-E9F8A7DEE63F}"/>
              </a:ext>
            </a:extLst>
          </p:cNvPr>
          <p:cNvSpPr txBox="1"/>
          <p:nvPr/>
        </p:nvSpPr>
        <p:spPr>
          <a:xfrm>
            <a:off x="1901213" y="9448148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>
                <a:solidFill>
                  <a:schemeClr val="tx1"/>
                </a:solidFill>
              </a:rPr>
              <a:t>Game play </a:t>
            </a:r>
          </a:p>
        </p:txBody>
      </p:sp>
      <p:sp>
        <p:nvSpPr>
          <p:cNvPr id="238" name="TextBox 237">
            <a:extLst>
              <a:ext uri="{FF2B5EF4-FFF2-40B4-BE49-F238E27FC236}">
                <a16:creationId xmlns:a16="http://schemas.microsoft.com/office/drawing/2014/main" id="{314CEC2E-6085-42DC-A848-25EF97D896C7}"/>
              </a:ext>
            </a:extLst>
          </p:cNvPr>
          <p:cNvSpPr txBox="1"/>
          <p:nvPr/>
        </p:nvSpPr>
        <p:spPr>
          <a:xfrm>
            <a:off x="4308364" y="9933208"/>
            <a:ext cx="999929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>
                <a:solidFill>
                  <a:schemeClr val="tx1"/>
                </a:solidFill>
              </a:rPr>
              <a:t>Tactics and Strategies</a:t>
            </a:r>
          </a:p>
        </p:txBody>
      </p:sp>
      <p:cxnSp>
        <p:nvCxnSpPr>
          <p:cNvPr id="256" name="Google Shape;151;p1">
            <a:extLst>
              <a:ext uri="{FF2B5EF4-FFF2-40B4-BE49-F238E27FC236}">
                <a16:creationId xmlns:a16="http://schemas.microsoft.com/office/drawing/2014/main" id="{8C1EDEB6-C29D-411F-93F7-EA1C6CFDCDAB}"/>
              </a:ext>
            </a:extLst>
          </p:cNvPr>
          <p:cNvCxnSpPr>
            <a:cxnSpLocks/>
            <a:stCxn id="213" idx="0"/>
          </p:cNvCxnSpPr>
          <p:nvPr/>
        </p:nvCxnSpPr>
        <p:spPr>
          <a:xfrm flipH="1" flipV="1">
            <a:off x="5011797" y="4166569"/>
            <a:ext cx="233210" cy="526408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" name="Google Shape;150;p1">
            <a:extLst>
              <a:ext uri="{FF2B5EF4-FFF2-40B4-BE49-F238E27FC236}">
                <a16:creationId xmlns:a16="http://schemas.microsoft.com/office/drawing/2014/main" id="{B9F450B8-C025-1A8E-B334-F8624EE68882}"/>
              </a:ext>
            </a:extLst>
          </p:cNvPr>
          <p:cNvCxnSpPr>
            <a:cxnSpLocks/>
          </p:cNvCxnSpPr>
          <p:nvPr/>
        </p:nvCxnSpPr>
        <p:spPr>
          <a:xfrm>
            <a:off x="1202901" y="8957389"/>
            <a:ext cx="297869" cy="340100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" name="Google Shape;150;p1">
            <a:extLst>
              <a:ext uri="{FF2B5EF4-FFF2-40B4-BE49-F238E27FC236}">
                <a16:creationId xmlns:a16="http://schemas.microsoft.com/office/drawing/2014/main" id="{48BF4E54-87A4-658C-FD67-DE28982BCB97}"/>
              </a:ext>
            </a:extLst>
          </p:cNvPr>
          <p:cNvCxnSpPr>
            <a:cxnSpLocks/>
          </p:cNvCxnSpPr>
          <p:nvPr/>
        </p:nvCxnSpPr>
        <p:spPr>
          <a:xfrm>
            <a:off x="2557336" y="8061714"/>
            <a:ext cx="363407" cy="591327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E808CC4-9ED0-5068-AC12-B5EC0423AC9C}"/>
              </a:ext>
            </a:extLst>
          </p:cNvPr>
          <p:cNvSpPr txBox="1"/>
          <p:nvPr/>
        </p:nvSpPr>
        <p:spPr>
          <a:xfrm>
            <a:off x="3006027" y="9312151"/>
            <a:ext cx="944157" cy="27699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>
                <a:solidFill>
                  <a:schemeClr val="bg1"/>
                </a:solidFill>
              </a:rPr>
              <a:t>Football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E339C7-889D-E70D-798F-C2730CE1EDF1}"/>
              </a:ext>
            </a:extLst>
          </p:cNvPr>
          <p:cNvSpPr txBox="1"/>
          <p:nvPr/>
        </p:nvSpPr>
        <p:spPr>
          <a:xfrm>
            <a:off x="3084938" y="7873069"/>
            <a:ext cx="917952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>
                <a:solidFill>
                  <a:schemeClr val="tx1"/>
                </a:solidFill>
              </a:rPr>
              <a:t>Dribbling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C12E70-8C94-F39D-A3A7-F4CE013710BC}"/>
              </a:ext>
            </a:extLst>
          </p:cNvPr>
          <p:cNvSpPr txBox="1"/>
          <p:nvPr/>
        </p:nvSpPr>
        <p:spPr>
          <a:xfrm>
            <a:off x="3902511" y="9059873"/>
            <a:ext cx="924610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>
                <a:solidFill>
                  <a:schemeClr val="tx1"/>
                </a:solidFill>
              </a:rPr>
              <a:t>Defending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C6D8DB-5993-11BC-85D8-C3D903BB2F41}"/>
              </a:ext>
            </a:extLst>
          </p:cNvPr>
          <p:cNvSpPr txBox="1"/>
          <p:nvPr/>
        </p:nvSpPr>
        <p:spPr>
          <a:xfrm>
            <a:off x="3951572" y="7554731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>
                <a:solidFill>
                  <a:schemeClr val="tx1"/>
                </a:solidFill>
              </a:rPr>
              <a:t>Tactics</a:t>
            </a:r>
          </a:p>
        </p:txBody>
      </p:sp>
      <p:cxnSp>
        <p:nvCxnSpPr>
          <p:cNvPr id="9" name="Google Shape;150;p1">
            <a:extLst>
              <a:ext uri="{FF2B5EF4-FFF2-40B4-BE49-F238E27FC236}">
                <a16:creationId xmlns:a16="http://schemas.microsoft.com/office/drawing/2014/main" id="{15773773-75F2-50C1-7D1F-F091336693CF}"/>
              </a:ext>
            </a:extLst>
          </p:cNvPr>
          <p:cNvCxnSpPr>
            <a:cxnSpLocks/>
          </p:cNvCxnSpPr>
          <p:nvPr/>
        </p:nvCxnSpPr>
        <p:spPr>
          <a:xfrm flipH="1" flipV="1">
            <a:off x="4266818" y="8668643"/>
            <a:ext cx="89233" cy="445110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0" name="Google Shape;150;p1">
            <a:extLst>
              <a:ext uri="{FF2B5EF4-FFF2-40B4-BE49-F238E27FC236}">
                <a16:creationId xmlns:a16="http://schemas.microsoft.com/office/drawing/2014/main" id="{94ED87EA-B775-E6BE-7416-C272C42F0427}"/>
              </a:ext>
            </a:extLst>
          </p:cNvPr>
          <p:cNvCxnSpPr>
            <a:cxnSpLocks/>
          </p:cNvCxnSpPr>
          <p:nvPr/>
        </p:nvCxnSpPr>
        <p:spPr>
          <a:xfrm>
            <a:off x="3588600" y="8200249"/>
            <a:ext cx="271220" cy="461486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2" name="Google Shape;150;p1">
            <a:extLst>
              <a:ext uri="{FF2B5EF4-FFF2-40B4-BE49-F238E27FC236}">
                <a16:creationId xmlns:a16="http://schemas.microsoft.com/office/drawing/2014/main" id="{FCD53C35-A6B7-7A8E-846C-C2BE472AB6E7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4451537" y="7831730"/>
            <a:ext cx="116868" cy="834378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3A15B04-9E32-BCB7-C458-658D92FC5C90}"/>
              </a:ext>
            </a:extLst>
          </p:cNvPr>
          <p:cNvSpPr txBox="1"/>
          <p:nvPr/>
        </p:nvSpPr>
        <p:spPr>
          <a:xfrm>
            <a:off x="4771868" y="7886842"/>
            <a:ext cx="537646" cy="27699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200" b="1">
                <a:solidFill>
                  <a:schemeClr val="bg1"/>
                </a:solidFill>
              </a:rPr>
              <a:t>Gym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3BB91F-9B84-E49C-A7FD-FB87C01D6920}"/>
              </a:ext>
            </a:extLst>
          </p:cNvPr>
          <p:cNvSpPr txBox="1"/>
          <p:nvPr/>
        </p:nvSpPr>
        <p:spPr>
          <a:xfrm>
            <a:off x="5524787" y="7866408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>
                <a:solidFill>
                  <a:schemeClr val="tx1"/>
                </a:solidFill>
              </a:rPr>
              <a:t>Sequence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BD92BD8-7AF3-FD66-2A7E-4CBF745E6C3F}"/>
              </a:ext>
            </a:extLst>
          </p:cNvPr>
          <p:cNvSpPr txBox="1"/>
          <p:nvPr/>
        </p:nvSpPr>
        <p:spPr>
          <a:xfrm>
            <a:off x="5144261" y="9403220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>
                <a:solidFill>
                  <a:schemeClr val="tx1"/>
                </a:solidFill>
              </a:rPr>
              <a:t>Aesthetics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2D4E2CD-2B2D-5A8B-A4B3-6F1F2593784C}"/>
              </a:ext>
            </a:extLst>
          </p:cNvPr>
          <p:cNvSpPr txBox="1"/>
          <p:nvPr/>
        </p:nvSpPr>
        <p:spPr>
          <a:xfrm>
            <a:off x="5573434" y="9098680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>
                <a:solidFill>
                  <a:schemeClr val="tx1"/>
                </a:solidFill>
              </a:rPr>
              <a:t>Rotation </a:t>
            </a:r>
          </a:p>
        </p:txBody>
      </p:sp>
      <p:cxnSp>
        <p:nvCxnSpPr>
          <p:cNvPr id="18" name="Google Shape;151;p1">
            <a:extLst>
              <a:ext uri="{FF2B5EF4-FFF2-40B4-BE49-F238E27FC236}">
                <a16:creationId xmlns:a16="http://schemas.microsoft.com/office/drawing/2014/main" id="{516DD4A8-33EA-39BA-8A68-2A5345157F75}"/>
              </a:ext>
            </a:extLst>
          </p:cNvPr>
          <p:cNvCxnSpPr>
            <a:cxnSpLocks/>
          </p:cNvCxnSpPr>
          <p:nvPr/>
        </p:nvCxnSpPr>
        <p:spPr>
          <a:xfrm flipH="1" flipV="1">
            <a:off x="5191744" y="8675309"/>
            <a:ext cx="110356" cy="747800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9" name="Google Shape;151;p1">
            <a:extLst>
              <a:ext uri="{FF2B5EF4-FFF2-40B4-BE49-F238E27FC236}">
                <a16:creationId xmlns:a16="http://schemas.microsoft.com/office/drawing/2014/main" id="{A56EC5D1-8B60-82F6-CDFF-1132654251EA}"/>
              </a:ext>
            </a:extLst>
          </p:cNvPr>
          <p:cNvCxnSpPr>
            <a:cxnSpLocks/>
          </p:cNvCxnSpPr>
          <p:nvPr/>
        </p:nvCxnSpPr>
        <p:spPr>
          <a:xfrm flipH="1" flipV="1">
            <a:off x="5581210" y="8692242"/>
            <a:ext cx="211956" cy="409134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1" name="Google Shape;151;p1">
            <a:extLst>
              <a:ext uri="{FF2B5EF4-FFF2-40B4-BE49-F238E27FC236}">
                <a16:creationId xmlns:a16="http://schemas.microsoft.com/office/drawing/2014/main" id="{A29969A6-9AA7-A4FE-60AC-64C68F95F215}"/>
              </a:ext>
            </a:extLst>
          </p:cNvPr>
          <p:cNvCxnSpPr>
            <a:cxnSpLocks/>
          </p:cNvCxnSpPr>
          <p:nvPr/>
        </p:nvCxnSpPr>
        <p:spPr>
          <a:xfrm flipH="1">
            <a:off x="5826743" y="8186976"/>
            <a:ext cx="42623" cy="488332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32" name="Google Shape;151;p1">
            <a:extLst>
              <a:ext uri="{FF2B5EF4-FFF2-40B4-BE49-F238E27FC236}">
                <a16:creationId xmlns:a16="http://schemas.microsoft.com/office/drawing/2014/main" id="{12EDCA51-327B-4D24-A561-B61F6DF8250D}"/>
              </a:ext>
            </a:extLst>
          </p:cNvPr>
          <p:cNvCxnSpPr>
            <a:cxnSpLocks/>
          </p:cNvCxnSpPr>
          <p:nvPr/>
        </p:nvCxnSpPr>
        <p:spPr>
          <a:xfrm>
            <a:off x="4880384" y="8163841"/>
            <a:ext cx="10174" cy="494887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34" name="TextBox 233">
            <a:extLst>
              <a:ext uri="{FF2B5EF4-FFF2-40B4-BE49-F238E27FC236}">
                <a16:creationId xmlns:a16="http://schemas.microsoft.com/office/drawing/2014/main" id="{DA72C910-F6A7-43B4-B564-E6D022072F70}"/>
              </a:ext>
            </a:extLst>
          </p:cNvPr>
          <p:cNvSpPr txBox="1"/>
          <p:nvPr/>
        </p:nvSpPr>
        <p:spPr>
          <a:xfrm>
            <a:off x="6608377" y="7577640"/>
            <a:ext cx="999929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Accurate replication</a:t>
            </a:r>
          </a:p>
        </p:txBody>
      </p:sp>
      <p:cxnSp>
        <p:nvCxnSpPr>
          <p:cNvPr id="245" name="Google Shape;150;p1">
            <a:extLst>
              <a:ext uri="{FF2B5EF4-FFF2-40B4-BE49-F238E27FC236}">
                <a16:creationId xmlns:a16="http://schemas.microsoft.com/office/drawing/2014/main" id="{E97FCF08-0797-459F-8E12-0E4D3164B9E8}"/>
              </a:ext>
            </a:extLst>
          </p:cNvPr>
          <p:cNvCxnSpPr>
            <a:cxnSpLocks/>
            <a:stCxn id="205" idx="1"/>
          </p:cNvCxnSpPr>
          <p:nvPr/>
        </p:nvCxnSpPr>
        <p:spPr>
          <a:xfrm flipH="1" flipV="1">
            <a:off x="1366744" y="5024980"/>
            <a:ext cx="246109" cy="334484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F17534828EEB41BE893BC71721DA60" ma:contentTypeVersion="15" ma:contentTypeDescription="Create a new document." ma:contentTypeScope="" ma:versionID="5e7910a532de369f1b18cdbaabcc09ee">
  <xsd:schema xmlns:xsd="http://www.w3.org/2001/XMLSchema" xmlns:xs="http://www.w3.org/2001/XMLSchema" xmlns:p="http://schemas.microsoft.com/office/2006/metadata/properties" xmlns:ns2="e8bfadbe-1b8d-41d1-96c8-d7fcadc46b8a" xmlns:ns3="0c00137f-3614-42ac-bafc-fb48f96eef97" targetNamespace="http://schemas.microsoft.com/office/2006/metadata/properties" ma:root="true" ma:fieldsID="b56e9b8434ae2620e6701674a282e655" ns2:_="" ns3:_="">
    <xsd:import namespace="e8bfadbe-1b8d-41d1-96c8-d7fcadc46b8a"/>
    <xsd:import namespace="0c00137f-3614-42ac-bafc-fb48f96eef9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bfadbe-1b8d-41d1-96c8-d7fcadc46b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319cab04-04b4-4d43-9124-46f2c3d6ea6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00137f-3614-42ac-bafc-fb48f96eef97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c9bab825-091b-4f31-862d-038ebce96f51}" ma:internalName="TaxCatchAll" ma:showField="CatchAllData" ma:web="0c00137f-3614-42ac-bafc-fb48f96eef9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8bfadbe-1b8d-41d1-96c8-d7fcadc46b8a">
      <Terms xmlns="http://schemas.microsoft.com/office/infopath/2007/PartnerControls"/>
    </lcf76f155ced4ddcb4097134ff3c332f>
    <TaxCatchAll xmlns="0c00137f-3614-42ac-bafc-fb48f96eef97" xsi:nil="true"/>
  </documentManagement>
</p:properties>
</file>

<file path=customXml/itemProps1.xml><?xml version="1.0" encoding="utf-8"?>
<ds:datastoreItem xmlns:ds="http://schemas.openxmlformats.org/officeDocument/2006/customXml" ds:itemID="{D6D8249C-1F2F-47B8-995F-3948211D4904}"/>
</file>

<file path=customXml/itemProps2.xml><?xml version="1.0" encoding="utf-8"?>
<ds:datastoreItem xmlns:ds="http://schemas.openxmlformats.org/officeDocument/2006/customXml" ds:itemID="{E563CC4C-6BB2-427B-ABF3-F868F12FD34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0907CF8-0050-44C9-B75C-EF26929A99A5}">
  <ds:schemaRefs>
    <ds:schemaRef ds:uri="http://schemas.microsoft.com/office/infopath/2007/PartnerControls"/>
    <ds:schemaRef ds:uri="c877f821-f5bf-4f0a-8f03-eb64945465a9"/>
    <ds:schemaRef ds:uri="http://purl.org/dc/dcmitype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schemas.microsoft.com/office/2006/metadata/properties"/>
    <ds:schemaRef ds:uri="70a70de4-969a-4f52-bd44-bf4e919c6b09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184</Words>
  <Application>Microsoft Office PowerPoint</Application>
  <PresentationFormat>A3 Paper (297x420 mm)</PresentationFormat>
  <Paragraphs>79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Miss S Sherwood</dc:creator>
  <cp:lastModifiedBy>L Robinson</cp:lastModifiedBy>
  <cp:revision>4</cp:revision>
  <cp:lastPrinted>2024-07-11T08:36:42Z</cp:lastPrinted>
  <dcterms:created xsi:type="dcterms:W3CDTF">2019-12-03T13:18:29Z</dcterms:created>
  <dcterms:modified xsi:type="dcterms:W3CDTF">2024-07-11T13:38:13Z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0x01010015F17534828EEB41BE893BC71721DA60</vt:lpwstr>
  </property>
</Properties>
</file>