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6" r:id="rId5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1" userDrawn="1">
          <p15:clr>
            <a:srgbClr val="A4A3A4"/>
          </p15:clr>
        </p15:guide>
        <p15:guide id="2" pos="30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C3"/>
    <a:srgbClr val="F53BA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A4D26B-542B-38A7-C104-D5FB3A508ADC}" v="26" dt="2024-09-13T11:18:25.2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810" y="-3034"/>
      </p:cViewPr>
      <p:guideLst>
        <p:guide orient="horz" pos="3941"/>
        <p:guide pos="30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 Rolleston" userId="S::lrolleston@stmichaelscs.org::8c253109-a705-4211-8676-5103361b7bff" providerId="AD" clId="Web-{613555E0-3DA7-1249-4084-B62E5210DBFE}"/>
    <pc:docChg chg="modSld">
      <pc:chgData name="L Rolleston" userId="S::lrolleston@stmichaelscs.org::8c253109-a705-4211-8676-5103361b7bff" providerId="AD" clId="Web-{613555E0-3DA7-1249-4084-B62E5210DBFE}" dt="2024-07-09T15:34:00.794" v="143" actId="1076"/>
      <pc:docMkLst>
        <pc:docMk/>
      </pc:docMkLst>
      <pc:sldChg chg="delSp modSp">
        <pc:chgData name="L Rolleston" userId="S::lrolleston@stmichaelscs.org::8c253109-a705-4211-8676-5103361b7bff" providerId="AD" clId="Web-{613555E0-3DA7-1249-4084-B62E5210DBFE}" dt="2024-07-09T15:34:00.794" v="143" actId="1076"/>
        <pc:sldMkLst>
          <pc:docMk/>
          <pc:sldMk cId="301726593" sldId="256"/>
        </pc:sldMkLst>
        <pc:spChg chg="del">
          <ac:chgData name="L Rolleston" userId="S::lrolleston@stmichaelscs.org::8c253109-a705-4211-8676-5103361b7bff" providerId="AD" clId="Web-{613555E0-3DA7-1249-4084-B62E5210DBFE}" dt="2024-07-09T15:26:26.106" v="15"/>
          <ac:spMkLst>
            <pc:docMk/>
            <pc:sldMk cId="301726593" sldId="256"/>
            <ac:spMk id="15" creationId="{719BD6B9-92E7-4337-8F23-926576B4B15C}"/>
          </ac:spMkLst>
        </pc:spChg>
        <pc:spChg chg="del">
          <ac:chgData name="L Rolleston" userId="S::lrolleston@stmichaelscs.org::8c253109-a705-4211-8676-5103361b7bff" providerId="AD" clId="Web-{613555E0-3DA7-1249-4084-B62E5210DBFE}" dt="2024-07-09T15:26:49.076" v="27"/>
          <ac:spMkLst>
            <pc:docMk/>
            <pc:sldMk cId="301726593" sldId="256"/>
            <ac:spMk id="17" creationId="{7911109F-1F04-6A8D-35C2-09E325C8F555}"/>
          </ac:spMkLst>
        </pc:spChg>
        <pc:spChg chg="del">
          <ac:chgData name="L Rolleston" userId="S::lrolleston@stmichaelscs.org::8c253109-a705-4211-8676-5103361b7bff" providerId="AD" clId="Web-{613555E0-3DA7-1249-4084-B62E5210DBFE}" dt="2024-07-09T15:26:22.028" v="13"/>
          <ac:spMkLst>
            <pc:docMk/>
            <pc:sldMk cId="301726593" sldId="256"/>
            <ac:spMk id="25" creationId="{79DBA587-9BBB-47F1-AFF9-7D09FC32A399}"/>
          </ac:spMkLst>
        </pc:spChg>
        <pc:spChg chg="del">
          <ac:chgData name="L Rolleston" userId="S::lrolleston@stmichaelscs.org::8c253109-a705-4211-8676-5103361b7bff" providerId="AD" clId="Web-{613555E0-3DA7-1249-4084-B62E5210DBFE}" dt="2024-07-09T15:26:36.575" v="21"/>
          <ac:spMkLst>
            <pc:docMk/>
            <pc:sldMk cId="301726593" sldId="256"/>
            <ac:spMk id="26" creationId="{C28C8258-1FE6-4F70-97CA-BCB43D6B06A1}"/>
          </ac:spMkLst>
        </pc:spChg>
        <pc:spChg chg="mod">
          <ac:chgData name="L Rolleston" userId="S::lrolleston@stmichaelscs.org::8c253109-a705-4211-8676-5103361b7bff" providerId="AD" clId="Web-{613555E0-3DA7-1249-4084-B62E5210DBFE}" dt="2024-07-09T15:30:03.661" v="85" actId="1076"/>
          <ac:spMkLst>
            <pc:docMk/>
            <pc:sldMk cId="301726593" sldId="256"/>
            <ac:spMk id="40" creationId="{0C3F348E-1339-4ADD-B744-9477BC994E2C}"/>
          </ac:spMkLst>
        </pc:spChg>
        <pc:spChg chg="del">
          <ac:chgData name="L Rolleston" userId="S::lrolleston@stmichaelscs.org::8c253109-a705-4211-8676-5103361b7bff" providerId="AD" clId="Web-{613555E0-3DA7-1249-4084-B62E5210DBFE}" dt="2024-07-09T15:26:46.216" v="26"/>
          <ac:spMkLst>
            <pc:docMk/>
            <pc:sldMk cId="301726593" sldId="256"/>
            <ac:spMk id="41" creationId="{8A89C765-A544-49F4-9969-3DB017D964EF}"/>
          </ac:spMkLst>
        </pc:spChg>
        <pc:spChg chg="mod">
          <ac:chgData name="L Rolleston" userId="S::lrolleston@stmichaelscs.org::8c253109-a705-4211-8676-5103361b7bff" providerId="AD" clId="Web-{613555E0-3DA7-1249-4084-B62E5210DBFE}" dt="2024-07-09T15:27:01.873" v="31" actId="1076"/>
          <ac:spMkLst>
            <pc:docMk/>
            <pc:sldMk cId="301726593" sldId="256"/>
            <ac:spMk id="52" creationId="{65431F66-689A-41ED-8FD0-3936676C62B4}"/>
          </ac:spMkLst>
        </pc:spChg>
        <pc:spChg chg="mod">
          <ac:chgData name="L Rolleston" userId="S::lrolleston@stmichaelscs.org::8c253109-a705-4211-8676-5103361b7bff" providerId="AD" clId="Web-{613555E0-3DA7-1249-4084-B62E5210DBFE}" dt="2024-07-09T15:27:49.531" v="44" actId="1076"/>
          <ac:spMkLst>
            <pc:docMk/>
            <pc:sldMk cId="301726593" sldId="256"/>
            <ac:spMk id="53" creationId="{0A474BCC-9720-481B-8BAB-C2D38F0A766C}"/>
          </ac:spMkLst>
        </pc:spChg>
        <pc:spChg chg="mod">
          <ac:chgData name="L Rolleston" userId="S::lrolleston@stmichaelscs.org::8c253109-a705-4211-8676-5103361b7bff" providerId="AD" clId="Web-{613555E0-3DA7-1249-4084-B62E5210DBFE}" dt="2024-07-09T15:27:35.234" v="39" actId="1076"/>
          <ac:spMkLst>
            <pc:docMk/>
            <pc:sldMk cId="301726593" sldId="256"/>
            <ac:spMk id="54" creationId="{8D202E3B-2C71-480F-8656-0F8DADAAAC38}"/>
          </ac:spMkLst>
        </pc:spChg>
        <pc:spChg chg="mod">
          <ac:chgData name="L Rolleston" userId="S::lrolleston@stmichaelscs.org::8c253109-a705-4211-8676-5103361b7bff" providerId="AD" clId="Web-{613555E0-3DA7-1249-4084-B62E5210DBFE}" dt="2024-07-09T15:28:02.766" v="49" actId="1076"/>
          <ac:spMkLst>
            <pc:docMk/>
            <pc:sldMk cId="301726593" sldId="256"/>
            <ac:spMk id="62" creationId="{24DB4928-F4A4-4147-9547-04AD3B3BD08D}"/>
          </ac:spMkLst>
        </pc:spChg>
        <pc:spChg chg="mod">
          <ac:chgData name="L Rolleston" userId="S::lrolleston@stmichaelscs.org::8c253109-a705-4211-8676-5103361b7bff" providerId="AD" clId="Web-{613555E0-3DA7-1249-4084-B62E5210DBFE}" dt="2024-07-09T15:23:12.084" v="4" actId="1076"/>
          <ac:spMkLst>
            <pc:docMk/>
            <pc:sldMk cId="301726593" sldId="256"/>
            <ac:spMk id="83" creationId="{560EBA4B-8AEC-D046-B76B-ED0FD5A6C7DD}"/>
          </ac:spMkLst>
        </pc:spChg>
        <pc:spChg chg="mod">
          <ac:chgData name="L Rolleston" userId="S::lrolleston@stmichaelscs.org::8c253109-a705-4211-8676-5103361b7bff" providerId="AD" clId="Web-{613555E0-3DA7-1249-4084-B62E5210DBFE}" dt="2024-07-09T15:28:43.345" v="61" actId="1076"/>
          <ac:spMkLst>
            <pc:docMk/>
            <pc:sldMk cId="301726593" sldId="256"/>
            <ac:spMk id="84" creationId="{EBDCA0B5-C760-427D-AC3C-59202B386C9C}"/>
          </ac:spMkLst>
        </pc:spChg>
        <pc:spChg chg="mod">
          <ac:chgData name="L Rolleston" userId="S::lrolleston@stmichaelscs.org::8c253109-a705-4211-8676-5103361b7bff" providerId="AD" clId="Web-{613555E0-3DA7-1249-4084-B62E5210DBFE}" dt="2024-07-09T15:28:19.423" v="54" actId="1076"/>
          <ac:spMkLst>
            <pc:docMk/>
            <pc:sldMk cId="301726593" sldId="256"/>
            <ac:spMk id="85" creationId="{D23415EF-39A9-49E3-B38F-E042DDCE3A14}"/>
          </ac:spMkLst>
        </pc:spChg>
        <pc:spChg chg="mod">
          <ac:chgData name="L Rolleston" userId="S::lrolleston@stmichaelscs.org::8c253109-a705-4211-8676-5103361b7bff" providerId="AD" clId="Web-{613555E0-3DA7-1249-4084-B62E5210DBFE}" dt="2024-07-09T15:28:40.236" v="60" actId="1076"/>
          <ac:spMkLst>
            <pc:docMk/>
            <pc:sldMk cId="301726593" sldId="256"/>
            <ac:spMk id="86" creationId="{C5979901-632C-4B2A-9CAD-BCECA496C6AB}"/>
          </ac:spMkLst>
        </pc:spChg>
        <pc:spChg chg="mod">
          <ac:chgData name="L Rolleston" userId="S::lrolleston@stmichaelscs.org::8c253109-a705-4211-8676-5103361b7bff" providerId="AD" clId="Web-{613555E0-3DA7-1249-4084-B62E5210DBFE}" dt="2024-07-09T15:28:58.752" v="67" actId="1076"/>
          <ac:spMkLst>
            <pc:docMk/>
            <pc:sldMk cId="301726593" sldId="256"/>
            <ac:spMk id="104" creationId="{5B302B6F-A43C-4677-9391-BB3D779B8F57}"/>
          </ac:spMkLst>
        </pc:spChg>
        <pc:spChg chg="mod">
          <ac:chgData name="L Rolleston" userId="S::lrolleston@stmichaelscs.org::8c253109-a705-4211-8676-5103361b7bff" providerId="AD" clId="Web-{613555E0-3DA7-1249-4084-B62E5210DBFE}" dt="2024-07-09T15:29:03.721" v="69" actId="1076"/>
          <ac:spMkLst>
            <pc:docMk/>
            <pc:sldMk cId="301726593" sldId="256"/>
            <ac:spMk id="107" creationId="{8D630817-54D2-411A-9AD7-098CB0C13C10}"/>
          </ac:spMkLst>
        </pc:spChg>
        <pc:spChg chg="mod">
          <ac:chgData name="L Rolleston" userId="S::lrolleston@stmichaelscs.org::8c253109-a705-4211-8676-5103361b7bff" providerId="AD" clId="Web-{613555E0-3DA7-1249-4084-B62E5210DBFE}" dt="2024-07-09T15:29:08.471" v="70" actId="1076"/>
          <ac:spMkLst>
            <pc:docMk/>
            <pc:sldMk cId="301726593" sldId="256"/>
            <ac:spMk id="117" creationId="{7ACD3359-8855-48B2-8EB9-C33FCF22ACEE}"/>
          </ac:spMkLst>
        </pc:spChg>
        <pc:spChg chg="mod">
          <ac:chgData name="L Rolleston" userId="S::lrolleston@stmichaelscs.org::8c253109-a705-4211-8676-5103361b7bff" providerId="AD" clId="Web-{613555E0-3DA7-1249-4084-B62E5210DBFE}" dt="2024-07-09T15:29:18.956" v="74" actId="1076"/>
          <ac:spMkLst>
            <pc:docMk/>
            <pc:sldMk cId="301726593" sldId="256"/>
            <ac:spMk id="121" creationId="{AA7B6D5A-D0A7-4556-BA36-66706077DBE3}"/>
          </ac:spMkLst>
        </pc:spChg>
        <pc:spChg chg="del">
          <ac:chgData name="L Rolleston" userId="S::lrolleston@stmichaelscs.org::8c253109-a705-4211-8676-5103361b7bff" providerId="AD" clId="Web-{613555E0-3DA7-1249-4084-B62E5210DBFE}" dt="2024-07-09T15:26:38.435" v="22"/>
          <ac:spMkLst>
            <pc:docMk/>
            <pc:sldMk cId="301726593" sldId="256"/>
            <ac:spMk id="197" creationId="{9CB5933C-70BE-4217-A4DE-FB89EAA9F35C}"/>
          </ac:spMkLst>
        </pc:spChg>
        <pc:spChg chg="mod">
          <ac:chgData name="L Rolleston" userId="S::lrolleston@stmichaelscs.org::8c253109-a705-4211-8676-5103361b7bff" providerId="AD" clId="Web-{613555E0-3DA7-1249-4084-B62E5210DBFE}" dt="2024-07-09T15:32:03.524" v="98" actId="20577"/>
          <ac:spMkLst>
            <pc:docMk/>
            <pc:sldMk cId="301726593" sldId="256"/>
            <ac:spMk id="198" creationId="{9B35DB10-3016-4A04-8397-61C4E771BF4C}"/>
          </ac:spMkLst>
        </pc:spChg>
        <pc:spChg chg="mod">
          <ac:chgData name="L Rolleston" userId="S::lrolleston@stmichaelscs.org::8c253109-a705-4211-8676-5103361b7bff" providerId="AD" clId="Web-{613555E0-3DA7-1249-4084-B62E5210DBFE}" dt="2024-07-09T15:32:06.962" v="100" actId="20577"/>
          <ac:spMkLst>
            <pc:docMk/>
            <pc:sldMk cId="301726593" sldId="256"/>
            <ac:spMk id="199" creationId="{29200D70-7A59-477C-9293-A4FA0A2D2690}"/>
          </ac:spMkLst>
        </pc:spChg>
        <pc:spChg chg="mod">
          <ac:chgData name="L Rolleston" userId="S::lrolleston@stmichaelscs.org::8c253109-a705-4211-8676-5103361b7bff" providerId="AD" clId="Web-{613555E0-3DA7-1249-4084-B62E5210DBFE}" dt="2024-07-09T15:32:10.790" v="103" actId="20577"/>
          <ac:spMkLst>
            <pc:docMk/>
            <pc:sldMk cId="301726593" sldId="256"/>
            <ac:spMk id="200" creationId="{EF79F248-C7E3-4765-92E9-DA73EA74033F}"/>
          </ac:spMkLst>
        </pc:spChg>
        <pc:spChg chg="mod">
          <ac:chgData name="L Rolleston" userId="S::lrolleston@stmichaelscs.org::8c253109-a705-4211-8676-5103361b7bff" providerId="AD" clId="Web-{613555E0-3DA7-1249-4084-B62E5210DBFE}" dt="2024-07-09T15:33:01.604" v="127" actId="20577"/>
          <ac:spMkLst>
            <pc:docMk/>
            <pc:sldMk cId="301726593" sldId="256"/>
            <ac:spMk id="201" creationId="{CCF5F12F-54F7-4148-8266-A281DF7CAFF5}"/>
          </ac:spMkLst>
        </pc:spChg>
        <pc:spChg chg="mod">
          <ac:chgData name="L Rolleston" userId="S::lrolleston@stmichaelscs.org::8c253109-a705-4211-8676-5103361b7bff" providerId="AD" clId="Web-{613555E0-3DA7-1249-4084-B62E5210DBFE}" dt="2024-07-09T15:32:17.259" v="107" actId="14100"/>
          <ac:spMkLst>
            <pc:docMk/>
            <pc:sldMk cId="301726593" sldId="256"/>
            <ac:spMk id="202" creationId="{FB1DCE7B-B165-4C6A-B156-807C37B804B4}"/>
          </ac:spMkLst>
        </pc:spChg>
        <pc:spChg chg="mod">
          <ac:chgData name="L Rolleston" userId="S::lrolleston@stmichaelscs.org::8c253109-a705-4211-8676-5103361b7bff" providerId="AD" clId="Web-{613555E0-3DA7-1249-4084-B62E5210DBFE}" dt="2024-07-09T15:32:22.790" v="111" actId="20577"/>
          <ac:spMkLst>
            <pc:docMk/>
            <pc:sldMk cId="301726593" sldId="256"/>
            <ac:spMk id="203" creationId="{E9793DA6-5F0B-4683-B937-D5402674C36A}"/>
          </ac:spMkLst>
        </pc:spChg>
        <pc:spChg chg="mod">
          <ac:chgData name="L Rolleston" userId="S::lrolleston@stmichaelscs.org::8c253109-a705-4211-8676-5103361b7bff" providerId="AD" clId="Web-{613555E0-3DA7-1249-4084-B62E5210DBFE}" dt="2024-07-09T15:32:54.307" v="123" actId="14100"/>
          <ac:spMkLst>
            <pc:docMk/>
            <pc:sldMk cId="301726593" sldId="256"/>
            <ac:spMk id="204" creationId="{3A618E92-8976-4FB9-86BD-94FDDB283796}"/>
          </ac:spMkLst>
        </pc:spChg>
        <pc:spChg chg="mod">
          <ac:chgData name="L Rolleston" userId="S::lrolleston@stmichaelscs.org::8c253109-a705-4211-8676-5103361b7bff" providerId="AD" clId="Web-{613555E0-3DA7-1249-4084-B62E5210DBFE}" dt="2024-07-09T15:32:43.338" v="119" actId="20577"/>
          <ac:spMkLst>
            <pc:docMk/>
            <pc:sldMk cId="301726593" sldId="256"/>
            <ac:spMk id="205" creationId="{50479FAE-A6C3-452C-93FA-5C1452419FD3}"/>
          </ac:spMkLst>
        </pc:spChg>
        <pc:spChg chg="mod">
          <ac:chgData name="L Rolleston" userId="S::lrolleston@stmichaelscs.org::8c253109-a705-4211-8676-5103361b7bff" providerId="AD" clId="Web-{613555E0-3DA7-1249-4084-B62E5210DBFE}" dt="2024-07-09T15:33:38.902" v="132" actId="14100"/>
          <ac:spMkLst>
            <pc:docMk/>
            <pc:sldMk cId="301726593" sldId="256"/>
            <ac:spMk id="206" creationId="{B192C7FB-F649-4CD7-9ACF-F14258D47685}"/>
          </ac:spMkLst>
        </pc:spChg>
        <pc:spChg chg="mod">
          <ac:chgData name="L Rolleston" userId="S::lrolleston@stmichaelscs.org::8c253109-a705-4211-8676-5103361b7bff" providerId="AD" clId="Web-{613555E0-3DA7-1249-4084-B62E5210DBFE}" dt="2024-07-09T15:32:30.322" v="115" actId="20577"/>
          <ac:spMkLst>
            <pc:docMk/>
            <pc:sldMk cId="301726593" sldId="256"/>
            <ac:spMk id="207" creationId="{F38FE37B-38F8-4105-A438-53E1CFCD36BA}"/>
          </ac:spMkLst>
        </pc:spChg>
        <pc:spChg chg="mod">
          <ac:chgData name="L Rolleston" userId="S::lrolleston@stmichaelscs.org::8c253109-a705-4211-8676-5103361b7bff" providerId="AD" clId="Web-{613555E0-3DA7-1249-4084-B62E5210DBFE}" dt="2024-07-09T15:30:25.161" v="89" actId="1076"/>
          <ac:spMkLst>
            <pc:docMk/>
            <pc:sldMk cId="301726593" sldId="256"/>
            <ac:spMk id="217" creationId="{25DB3030-D03F-4F31-BD1C-292F5BAEC940}"/>
          </ac:spMkLst>
        </pc:spChg>
        <pc:spChg chg="mod">
          <ac:chgData name="L Rolleston" userId="S::lrolleston@stmichaelscs.org::8c253109-a705-4211-8676-5103361b7bff" providerId="AD" clId="Web-{613555E0-3DA7-1249-4084-B62E5210DBFE}" dt="2024-07-09T15:28:36.142" v="58" actId="1076"/>
          <ac:spMkLst>
            <pc:docMk/>
            <pc:sldMk cId="301726593" sldId="256"/>
            <ac:spMk id="219" creationId="{8FEABC74-A298-4E11-BBD7-31BBBE8C06A0}"/>
          </ac:spMkLst>
        </pc:spChg>
        <pc:spChg chg="del">
          <ac:chgData name="L Rolleston" userId="S::lrolleston@stmichaelscs.org::8c253109-a705-4211-8676-5103361b7bff" providerId="AD" clId="Web-{613555E0-3DA7-1249-4084-B62E5210DBFE}" dt="2024-07-09T15:26:28.372" v="16"/>
          <ac:spMkLst>
            <pc:docMk/>
            <pc:sldMk cId="301726593" sldId="256"/>
            <ac:spMk id="221" creationId="{ABC22CDB-AB42-4DED-8943-D46115AE5342}"/>
          </ac:spMkLst>
        </pc:spChg>
        <pc:spChg chg="mod">
          <ac:chgData name="L Rolleston" userId="S::lrolleston@stmichaelscs.org::8c253109-a705-4211-8676-5103361b7bff" providerId="AD" clId="Web-{613555E0-3DA7-1249-4084-B62E5210DBFE}" dt="2024-07-09T15:29:22.378" v="75" actId="1076"/>
          <ac:spMkLst>
            <pc:docMk/>
            <pc:sldMk cId="301726593" sldId="256"/>
            <ac:spMk id="247" creationId="{9EA31D0E-5512-47C8-BC5A-5A765016D30A}"/>
          </ac:spMkLst>
        </pc:spChg>
        <pc:spChg chg="mod">
          <ac:chgData name="L Rolleston" userId="S::lrolleston@stmichaelscs.org::8c253109-a705-4211-8676-5103361b7bff" providerId="AD" clId="Web-{613555E0-3DA7-1249-4084-B62E5210DBFE}" dt="2024-07-09T15:29:43.894" v="80" actId="1076"/>
          <ac:spMkLst>
            <pc:docMk/>
            <pc:sldMk cId="301726593" sldId="256"/>
            <ac:spMk id="248" creationId="{6EA31A61-8096-41E9-889C-30EB2F6BC7A4}"/>
          </ac:spMkLst>
        </pc:spChg>
        <pc:spChg chg="mod">
          <ac:chgData name="L Rolleston" userId="S::lrolleston@stmichaelscs.org::8c253109-a705-4211-8676-5103361b7bff" providerId="AD" clId="Web-{613555E0-3DA7-1249-4084-B62E5210DBFE}" dt="2024-07-09T15:27:40.984" v="41" actId="1076"/>
          <ac:spMkLst>
            <pc:docMk/>
            <pc:sldMk cId="301726593" sldId="256"/>
            <ac:spMk id="249" creationId="{83D5A878-F1B6-4F2A-9118-A58D0C5193A9}"/>
          </ac:spMkLst>
        </pc:spChg>
        <pc:spChg chg="mod">
          <ac:chgData name="L Rolleston" userId="S::lrolleston@stmichaelscs.org::8c253109-a705-4211-8676-5103361b7bff" providerId="AD" clId="Web-{613555E0-3DA7-1249-4084-B62E5210DBFE}" dt="2024-07-09T15:32:38.057" v="117" actId="20577"/>
          <ac:spMkLst>
            <pc:docMk/>
            <pc:sldMk cId="301726593" sldId="256"/>
            <ac:spMk id="305" creationId="{CCF5F12F-54F7-4148-8266-A281DF7CAFF5}"/>
          </ac:spMkLst>
        </pc:spChg>
        <pc:spChg chg="del mod">
          <ac:chgData name="L Rolleston" userId="S::lrolleston@stmichaelscs.org::8c253109-a705-4211-8676-5103361b7bff" providerId="AD" clId="Web-{613555E0-3DA7-1249-4084-B62E5210DBFE}" dt="2024-07-09T15:27:54.203" v="46"/>
          <ac:spMkLst>
            <pc:docMk/>
            <pc:sldMk cId="301726593" sldId="256"/>
            <ac:spMk id="309" creationId="{67D287EC-E922-4B72-A139-8F57A05858EB}"/>
          </ac:spMkLst>
        </pc:spChg>
        <pc:spChg chg="mod">
          <ac:chgData name="L Rolleston" userId="S::lrolleston@stmichaelscs.org::8c253109-a705-4211-8676-5103361b7bff" providerId="AD" clId="Web-{613555E0-3DA7-1249-4084-B62E5210DBFE}" dt="2024-07-09T15:33:46.918" v="138" actId="20577"/>
          <ac:spMkLst>
            <pc:docMk/>
            <pc:sldMk cId="301726593" sldId="256"/>
            <ac:spMk id="346" creationId="{B192C7FB-F649-4CD7-9ACF-F14258D47685}"/>
          </ac:spMkLst>
        </pc:spChg>
        <pc:spChg chg="mod">
          <ac:chgData name="L Rolleston" userId="S::lrolleston@stmichaelscs.org::8c253109-a705-4211-8676-5103361b7bff" providerId="AD" clId="Web-{613555E0-3DA7-1249-4084-B62E5210DBFE}" dt="2024-07-09T15:34:00.794" v="143" actId="1076"/>
          <ac:spMkLst>
            <pc:docMk/>
            <pc:sldMk cId="301726593" sldId="256"/>
            <ac:spMk id="358" creationId="{B192C7FB-F649-4CD7-9ACF-F14258D47685}"/>
          </ac:spMkLst>
        </pc:spChg>
        <pc:grpChg chg="del">
          <ac:chgData name="L Rolleston" userId="S::lrolleston@stmichaelscs.org::8c253109-a705-4211-8676-5103361b7bff" providerId="AD" clId="Web-{613555E0-3DA7-1249-4084-B62E5210DBFE}" dt="2024-07-09T15:22:59.974" v="0"/>
          <ac:grpSpMkLst>
            <pc:docMk/>
            <pc:sldMk cId="301726593" sldId="256"/>
            <ac:grpSpMk id="145" creationId="{93AC4BB4-0901-4653-B356-DEAB849D3FDF}"/>
          </ac:grpSpMkLst>
        </pc:grpChg>
        <pc:grpChg chg="del">
          <ac:chgData name="L Rolleston" userId="S::lrolleston@stmichaelscs.org::8c253109-a705-4211-8676-5103361b7bff" providerId="AD" clId="Web-{613555E0-3DA7-1249-4084-B62E5210DBFE}" dt="2024-07-09T15:26:16.121" v="11"/>
          <ac:grpSpMkLst>
            <pc:docMk/>
            <pc:sldMk cId="301726593" sldId="256"/>
            <ac:grpSpMk id="464" creationId="{00000000-0000-0000-0000-000000000000}"/>
          </ac:grpSpMkLst>
        </pc:grpChg>
        <pc:grpChg chg="mod">
          <ac:chgData name="L Rolleston" userId="S::lrolleston@stmichaelscs.org::8c253109-a705-4211-8676-5103361b7bff" providerId="AD" clId="Web-{613555E0-3DA7-1249-4084-B62E5210DBFE}" dt="2024-07-09T15:29:28.144" v="78" actId="1076"/>
          <ac:grpSpMkLst>
            <pc:docMk/>
            <pc:sldMk cId="301726593" sldId="256"/>
            <ac:grpSpMk id="1072" creationId="{00000000-0000-0000-0000-000000000000}"/>
          </ac:grpSpMkLst>
        </pc:grpChg>
        <pc:picChg chg="mod">
          <ac:chgData name="L Rolleston" userId="S::lrolleston@stmichaelscs.org::8c253109-a705-4211-8676-5103361b7bff" providerId="AD" clId="Web-{613555E0-3DA7-1249-4084-B62E5210DBFE}" dt="2024-07-09T15:30:18.880" v="87" actId="1076"/>
          <ac:picMkLst>
            <pc:docMk/>
            <pc:sldMk cId="301726593" sldId="256"/>
            <ac:picMk id="101" creationId="{00000000-0000-0000-0000-000000000000}"/>
          </ac:picMkLst>
        </pc:picChg>
        <pc:picChg chg="mod">
          <ac:chgData name="L Rolleston" userId="S::lrolleston@stmichaelscs.org::8c253109-a705-4211-8676-5103361b7bff" providerId="AD" clId="Web-{613555E0-3DA7-1249-4084-B62E5210DBFE}" dt="2024-07-09T15:27:38.218" v="40" actId="1076"/>
          <ac:picMkLst>
            <pc:docMk/>
            <pc:sldMk cId="301726593" sldId="256"/>
            <ac:picMk id="108" creationId="{00000000-0000-0000-0000-000000000000}"/>
          </ac:picMkLst>
        </pc:picChg>
        <pc:picChg chg="mod">
          <ac:chgData name="L Rolleston" userId="S::lrolleston@stmichaelscs.org::8c253109-a705-4211-8676-5103361b7bff" providerId="AD" clId="Web-{613555E0-3DA7-1249-4084-B62E5210DBFE}" dt="2024-07-09T15:29:13.690" v="72" actId="1076"/>
          <ac:picMkLst>
            <pc:docMk/>
            <pc:sldMk cId="301726593" sldId="256"/>
            <ac:picMk id="115" creationId="{00000000-0000-0000-0000-000000000000}"/>
          </ac:picMkLst>
        </pc:picChg>
        <pc:picChg chg="mod">
          <ac:chgData name="L Rolleston" userId="S::lrolleston@stmichaelscs.org::8c253109-a705-4211-8676-5103361b7bff" providerId="AD" clId="Web-{613555E0-3DA7-1249-4084-B62E5210DBFE}" dt="2024-07-09T15:28:08.391" v="50" actId="1076"/>
          <ac:picMkLst>
            <pc:docMk/>
            <pc:sldMk cId="301726593" sldId="256"/>
            <ac:picMk id="119" creationId="{00000000-0000-0000-0000-000000000000}"/>
          </ac:picMkLst>
        </pc:picChg>
        <pc:picChg chg="mod">
          <ac:chgData name="L Rolleston" userId="S::lrolleston@stmichaelscs.org::8c253109-a705-4211-8676-5103361b7bff" providerId="AD" clId="Web-{613555E0-3DA7-1249-4084-B62E5210DBFE}" dt="2024-07-09T15:30:05.583" v="86" actId="1076"/>
          <ac:picMkLst>
            <pc:docMk/>
            <pc:sldMk cId="301726593" sldId="256"/>
            <ac:picMk id="156" creationId="{A273DF11-40CC-4B5E-AD23-FFE0C6B9BCF5}"/>
          </ac:picMkLst>
        </pc:picChg>
        <pc:picChg chg="del">
          <ac:chgData name="L Rolleston" userId="S::lrolleston@stmichaelscs.org::8c253109-a705-4211-8676-5103361b7bff" providerId="AD" clId="Web-{613555E0-3DA7-1249-4084-B62E5210DBFE}" dt="2024-07-09T15:26:39.654" v="23"/>
          <ac:picMkLst>
            <pc:docMk/>
            <pc:sldMk cId="301726593" sldId="256"/>
            <ac:picMk id="177" creationId="{771C72F9-4085-4512-AD85-E756A9AF8386}"/>
          </ac:picMkLst>
        </pc:picChg>
        <pc:picChg chg="mod">
          <ac:chgData name="L Rolleston" userId="S::lrolleston@stmichaelscs.org::8c253109-a705-4211-8676-5103361b7bff" providerId="AD" clId="Web-{613555E0-3DA7-1249-4084-B62E5210DBFE}" dt="2024-07-09T15:30:20.942" v="88" actId="1076"/>
          <ac:picMkLst>
            <pc:docMk/>
            <pc:sldMk cId="301726593" sldId="256"/>
            <ac:picMk id="208" creationId="{781EDA9B-C8FE-42A0-8829-26B851354496}"/>
          </ac:picMkLst>
        </pc:picChg>
        <pc:picChg chg="mod">
          <ac:chgData name="L Rolleston" userId="S::lrolleston@stmichaelscs.org::8c253109-a705-4211-8676-5103361b7bff" providerId="AD" clId="Web-{613555E0-3DA7-1249-4084-B62E5210DBFE}" dt="2024-07-09T15:30:38.256" v="94" actId="1076"/>
          <ac:picMkLst>
            <pc:docMk/>
            <pc:sldMk cId="301726593" sldId="256"/>
            <ac:picMk id="209" creationId="{7A0EB00A-EDD4-4C7B-BEB1-80F9FAAADC8F}"/>
          </ac:picMkLst>
        </pc:picChg>
        <pc:picChg chg="del">
          <ac:chgData name="L Rolleston" userId="S::lrolleston@stmichaelscs.org::8c253109-a705-4211-8676-5103361b7bff" providerId="AD" clId="Web-{613555E0-3DA7-1249-4084-B62E5210DBFE}" dt="2024-07-09T15:26:19.747" v="12"/>
          <ac:picMkLst>
            <pc:docMk/>
            <pc:sldMk cId="301726593" sldId="256"/>
            <ac:picMk id="210" creationId="{EED4A374-1855-4C47-A061-43E7942E2600}"/>
          </ac:picMkLst>
        </pc:picChg>
        <pc:picChg chg="mod">
          <ac:chgData name="L Rolleston" userId="S::lrolleston@stmichaelscs.org::8c253109-a705-4211-8676-5103361b7bff" providerId="AD" clId="Web-{613555E0-3DA7-1249-4084-B62E5210DBFE}" dt="2024-07-09T15:28:30.782" v="56" actId="1076"/>
          <ac:picMkLst>
            <pc:docMk/>
            <pc:sldMk cId="301726593" sldId="256"/>
            <ac:picMk id="406" creationId="{00000000-0000-0000-0000-000000000000}"/>
          </ac:picMkLst>
        </pc:picChg>
        <pc:picChg chg="mod">
          <ac:chgData name="L Rolleston" userId="S::lrolleston@stmichaelscs.org::8c253109-a705-4211-8676-5103361b7bff" providerId="AD" clId="Web-{613555E0-3DA7-1249-4084-B62E5210DBFE}" dt="2024-07-09T15:28:49.517" v="64" actId="1076"/>
          <ac:picMkLst>
            <pc:docMk/>
            <pc:sldMk cId="301726593" sldId="256"/>
            <ac:picMk id="409" creationId="{00000000-0000-0000-0000-000000000000}"/>
          </ac:picMkLst>
        </pc:picChg>
        <pc:picChg chg="del">
          <ac:chgData name="L Rolleston" userId="S::lrolleston@stmichaelscs.org::8c253109-a705-4211-8676-5103361b7bff" providerId="AD" clId="Web-{613555E0-3DA7-1249-4084-B62E5210DBFE}" dt="2024-07-09T15:26:31.044" v="18"/>
          <ac:picMkLst>
            <pc:docMk/>
            <pc:sldMk cId="301726593" sldId="256"/>
            <ac:picMk id="1052" creationId="{3B2C0072-BE53-4879-91AE-62430EBF41DC}"/>
          </ac:picMkLst>
        </pc:picChg>
        <pc:cxnChg chg="mod">
          <ac:chgData name="L Rolleston" userId="S::lrolleston@stmichaelscs.org::8c253109-a705-4211-8676-5103361b7bff" providerId="AD" clId="Web-{613555E0-3DA7-1249-4084-B62E5210DBFE}" dt="2024-07-09T15:30:34.443" v="92" actId="1076"/>
          <ac:cxnSpMkLst>
            <pc:docMk/>
            <pc:sldMk cId="301726593" sldId="256"/>
            <ac:cxnSpMk id="32" creationId="{1FEB3478-06BB-786F-10A0-D6631F16BE7E}"/>
          </ac:cxnSpMkLst>
        </pc:cxnChg>
        <pc:cxnChg chg="del">
          <ac:chgData name="L Rolleston" userId="S::lrolleston@stmichaelscs.org::8c253109-a705-4211-8676-5103361b7bff" providerId="AD" clId="Web-{613555E0-3DA7-1249-4084-B62E5210DBFE}" dt="2024-07-09T15:26:23.590" v="14"/>
          <ac:cxnSpMkLst>
            <pc:docMk/>
            <pc:sldMk cId="301726593" sldId="256"/>
            <ac:cxnSpMk id="58" creationId="{E457E704-2380-FF84-CF65-89DDBF8EEDB1}"/>
          </ac:cxnSpMkLst>
        </pc:cxnChg>
        <pc:cxnChg chg="del">
          <ac:chgData name="L Rolleston" userId="S::lrolleston@stmichaelscs.org::8c253109-a705-4211-8676-5103361b7bff" providerId="AD" clId="Web-{613555E0-3DA7-1249-4084-B62E5210DBFE}" dt="2024-07-09T15:26:32.763" v="19"/>
          <ac:cxnSpMkLst>
            <pc:docMk/>
            <pc:sldMk cId="301726593" sldId="256"/>
            <ac:cxnSpMk id="60" creationId="{D5034A6C-7943-634B-7332-B52E8CA0A48A}"/>
          </ac:cxnSpMkLst>
        </pc:cxnChg>
        <pc:cxnChg chg="del">
          <ac:chgData name="L Rolleston" userId="S::lrolleston@stmichaelscs.org::8c253109-a705-4211-8676-5103361b7bff" providerId="AD" clId="Web-{613555E0-3DA7-1249-4084-B62E5210DBFE}" dt="2024-07-09T15:26:50.716" v="28"/>
          <ac:cxnSpMkLst>
            <pc:docMk/>
            <pc:sldMk cId="301726593" sldId="256"/>
            <ac:cxnSpMk id="70" creationId="{75B5B720-86D1-4D82-9947-1187F78474AA}"/>
          </ac:cxnSpMkLst>
        </pc:cxnChg>
        <pc:cxnChg chg="mod">
          <ac:chgData name="L Rolleston" userId="S::lrolleston@stmichaelscs.org::8c253109-a705-4211-8676-5103361b7bff" providerId="AD" clId="Web-{613555E0-3DA7-1249-4084-B62E5210DBFE}" dt="2024-07-09T15:28:02.766" v="49" actId="1076"/>
          <ac:cxnSpMkLst>
            <pc:docMk/>
            <pc:sldMk cId="301726593" sldId="256"/>
            <ac:cxnSpMk id="77" creationId="{E30EEEF4-1432-4E27-81EE-FCFB86D337B9}"/>
          </ac:cxnSpMkLst>
        </pc:cxnChg>
        <pc:cxnChg chg="mod">
          <ac:chgData name="L Rolleston" userId="S::lrolleston@stmichaelscs.org::8c253109-a705-4211-8676-5103361b7bff" providerId="AD" clId="Web-{613555E0-3DA7-1249-4084-B62E5210DBFE}" dt="2024-07-09T15:29:28.144" v="78" actId="1076"/>
          <ac:cxnSpMkLst>
            <pc:docMk/>
            <pc:sldMk cId="301726593" sldId="256"/>
            <ac:cxnSpMk id="176" creationId="{00000000-0000-0000-0000-000000000000}"/>
          </ac:cxnSpMkLst>
        </pc:cxnChg>
        <pc:cxnChg chg="del">
          <ac:chgData name="L Rolleston" userId="S::lrolleston@stmichaelscs.org::8c253109-a705-4211-8676-5103361b7bff" providerId="AD" clId="Web-{613555E0-3DA7-1249-4084-B62E5210DBFE}" dt="2024-07-09T15:26:34.356" v="20"/>
          <ac:cxnSpMkLst>
            <pc:docMk/>
            <pc:sldMk cId="301726593" sldId="256"/>
            <ac:cxnSpMk id="231" creationId="{E21D74DF-FED6-49FC-81E4-23F2668388F5}"/>
          </ac:cxnSpMkLst>
        </pc:cxnChg>
        <pc:cxnChg chg="del">
          <ac:chgData name="L Rolleston" userId="S::lrolleston@stmichaelscs.org::8c253109-a705-4211-8676-5103361b7bff" providerId="AD" clId="Web-{613555E0-3DA7-1249-4084-B62E5210DBFE}" dt="2024-07-09T15:26:41.685" v="24"/>
          <ac:cxnSpMkLst>
            <pc:docMk/>
            <pc:sldMk cId="301726593" sldId="256"/>
            <ac:cxnSpMk id="232" creationId="{E0EC4F84-1F71-4801-AD45-68F3138D6A6E}"/>
          </ac:cxnSpMkLst>
        </pc:cxnChg>
        <pc:cxnChg chg="mod">
          <ac:chgData name="L Rolleston" userId="S::lrolleston@stmichaelscs.org::8c253109-a705-4211-8676-5103361b7bff" providerId="AD" clId="Web-{613555E0-3DA7-1249-4084-B62E5210DBFE}" dt="2024-07-09T15:27:59.719" v="48" actId="14100"/>
          <ac:cxnSpMkLst>
            <pc:docMk/>
            <pc:sldMk cId="301726593" sldId="256"/>
            <ac:cxnSpMk id="233" creationId="{512B9C9C-49DF-47B9-A19A-2C80E5100835}"/>
          </ac:cxnSpMkLst>
        </pc:cxnChg>
        <pc:cxnChg chg="mod">
          <ac:chgData name="L Rolleston" userId="S::lrolleston@stmichaelscs.org::8c253109-a705-4211-8676-5103361b7bff" providerId="AD" clId="Web-{613555E0-3DA7-1249-4084-B62E5210DBFE}" dt="2024-07-09T15:27:32.671" v="38" actId="14100"/>
          <ac:cxnSpMkLst>
            <pc:docMk/>
            <pc:sldMk cId="301726593" sldId="256"/>
            <ac:cxnSpMk id="234" creationId="{D2B0431F-0C0D-4354-BFE6-50BAE556CFD7}"/>
          </ac:cxnSpMkLst>
        </pc:cxnChg>
        <pc:cxnChg chg="mod">
          <ac:chgData name="L Rolleston" userId="S::lrolleston@stmichaelscs.org::8c253109-a705-4211-8676-5103361b7bff" providerId="AD" clId="Web-{613555E0-3DA7-1249-4084-B62E5210DBFE}" dt="2024-07-09T15:29:01.049" v="68" actId="1076"/>
          <ac:cxnSpMkLst>
            <pc:docMk/>
            <pc:sldMk cId="301726593" sldId="256"/>
            <ac:cxnSpMk id="235" creationId="{5555E718-DD4C-4E03-869C-44523F7B5C53}"/>
          </ac:cxnSpMkLst>
        </pc:cxnChg>
        <pc:cxnChg chg="mod">
          <ac:chgData name="L Rolleston" userId="S::lrolleston@stmichaelscs.org::8c253109-a705-4211-8676-5103361b7bff" providerId="AD" clId="Web-{613555E0-3DA7-1249-4084-B62E5210DBFE}" dt="2024-07-09T15:29:11.065" v="71" actId="1076"/>
          <ac:cxnSpMkLst>
            <pc:docMk/>
            <pc:sldMk cId="301726593" sldId="256"/>
            <ac:cxnSpMk id="236" creationId="{7D9B895C-0A61-4A15-9E45-3E6717B15AF3}"/>
          </ac:cxnSpMkLst>
        </pc:cxnChg>
        <pc:cxnChg chg="mod">
          <ac:chgData name="L Rolleston" userId="S::lrolleston@stmichaelscs.org::8c253109-a705-4211-8676-5103361b7bff" providerId="AD" clId="Web-{613555E0-3DA7-1249-4084-B62E5210DBFE}" dt="2024-07-09T15:29:16.206" v="73" actId="1076"/>
          <ac:cxnSpMkLst>
            <pc:docMk/>
            <pc:sldMk cId="301726593" sldId="256"/>
            <ac:cxnSpMk id="237" creationId="{A4215EB8-4624-46D4-A9C5-1660C50765F8}"/>
          </ac:cxnSpMkLst>
        </pc:cxnChg>
        <pc:cxnChg chg="mod">
          <ac:chgData name="L Rolleston" userId="S::lrolleston@stmichaelscs.org::8c253109-a705-4211-8676-5103361b7bff" providerId="AD" clId="Web-{613555E0-3DA7-1249-4084-B62E5210DBFE}" dt="2024-07-09T15:29:24.534" v="76" actId="1076"/>
          <ac:cxnSpMkLst>
            <pc:docMk/>
            <pc:sldMk cId="301726593" sldId="256"/>
            <ac:cxnSpMk id="240" creationId="{604B790B-AA6D-4EFF-9437-98920BB24F16}"/>
          </ac:cxnSpMkLst>
        </pc:cxnChg>
        <pc:cxnChg chg="mod">
          <ac:chgData name="L Rolleston" userId="S::lrolleston@stmichaelscs.org::8c253109-a705-4211-8676-5103361b7bff" providerId="AD" clId="Web-{613555E0-3DA7-1249-4084-B62E5210DBFE}" dt="2024-07-09T15:27:46.640" v="43" actId="14100"/>
          <ac:cxnSpMkLst>
            <pc:docMk/>
            <pc:sldMk cId="301726593" sldId="256"/>
            <ac:cxnSpMk id="271" creationId="{11FCDD24-FF29-436E-9961-7298461610A3}"/>
          </ac:cxnSpMkLst>
        </pc:cxnChg>
        <pc:cxnChg chg="mod">
          <ac:chgData name="L Rolleston" userId="S::lrolleston@stmichaelscs.org::8c253109-a705-4211-8676-5103361b7bff" providerId="AD" clId="Web-{613555E0-3DA7-1249-4084-B62E5210DBFE}" dt="2024-07-09T15:28:47.517" v="63" actId="1076"/>
          <ac:cxnSpMkLst>
            <pc:docMk/>
            <pc:sldMk cId="301726593" sldId="256"/>
            <ac:cxnSpMk id="292" creationId="{8C7C11D0-C692-47FB-92E7-ABD6C7CE445B}"/>
          </ac:cxnSpMkLst>
        </pc:cxnChg>
        <pc:cxnChg chg="mod">
          <ac:chgData name="L Rolleston" userId="S::lrolleston@stmichaelscs.org::8c253109-a705-4211-8676-5103361b7bff" providerId="AD" clId="Web-{613555E0-3DA7-1249-4084-B62E5210DBFE}" dt="2024-07-09T15:29:49.723" v="82" actId="14100"/>
          <ac:cxnSpMkLst>
            <pc:docMk/>
            <pc:sldMk cId="301726593" sldId="256"/>
            <ac:cxnSpMk id="304" creationId="{8C7C11D0-C692-47FB-92E7-ABD6C7CE445B}"/>
          </ac:cxnSpMkLst>
        </pc:cxnChg>
        <pc:cxnChg chg="mod">
          <ac:chgData name="L Rolleston" userId="S::lrolleston@stmichaelscs.org::8c253109-a705-4211-8676-5103361b7bff" providerId="AD" clId="Web-{613555E0-3DA7-1249-4084-B62E5210DBFE}" dt="2024-07-09T15:29:53.035" v="83" actId="1076"/>
          <ac:cxnSpMkLst>
            <pc:docMk/>
            <pc:sldMk cId="301726593" sldId="256"/>
            <ac:cxnSpMk id="427" creationId="{86EB846A-C08D-8E44-A8A5-1C8D76F96038}"/>
          </ac:cxnSpMkLst>
        </pc:cxnChg>
        <pc:cxnChg chg="mod">
          <ac:chgData name="L Rolleston" userId="S::lrolleston@stmichaelscs.org::8c253109-a705-4211-8676-5103361b7bff" providerId="AD" clId="Web-{613555E0-3DA7-1249-4084-B62E5210DBFE}" dt="2024-07-09T15:30:36.334" v="93" actId="1076"/>
          <ac:cxnSpMkLst>
            <pc:docMk/>
            <pc:sldMk cId="301726593" sldId="256"/>
            <ac:cxnSpMk id="438" creationId="{F00234DB-30A0-A14D-B827-8C2DCE0238B9}"/>
          </ac:cxnSpMkLst>
        </pc:cxnChg>
        <pc:cxnChg chg="mod">
          <ac:chgData name="L Rolleston" userId="S::lrolleston@stmichaelscs.org::8c253109-a705-4211-8676-5103361b7bff" providerId="AD" clId="Web-{613555E0-3DA7-1249-4084-B62E5210DBFE}" dt="2024-07-09T15:30:00.239" v="84" actId="1076"/>
          <ac:cxnSpMkLst>
            <pc:docMk/>
            <pc:sldMk cId="301726593" sldId="256"/>
            <ac:cxnSpMk id="443" creationId="{F00234DB-30A0-A14D-B827-8C2DCE0238B9}"/>
          </ac:cxnSpMkLst>
        </pc:cxnChg>
        <pc:cxnChg chg="mod">
          <ac:chgData name="L Rolleston" userId="S::lrolleston@stmichaelscs.org::8c253109-a705-4211-8676-5103361b7bff" providerId="AD" clId="Web-{613555E0-3DA7-1249-4084-B62E5210DBFE}" dt="2024-07-09T15:28:45.533" v="62" actId="1076"/>
          <ac:cxnSpMkLst>
            <pc:docMk/>
            <pc:sldMk cId="301726593" sldId="256"/>
            <ac:cxnSpMk id="450" creationId="{C3FA2F8C-BD2B-EA46-8D5D-0F3383BE1ABC}"/>
          </ac:cxnSpMkLst>
        </pc:cxnChg>
        <pc:cxnChg chg="mod">
          <ac:chgData name="L Rolleston" userId="S::lrolleston@stmichaelscs.org::8c253109-a705-4211-8676-5103361b7bff" providerId="AD" clId="Web-{613555E0-3DA7-1249-4084-B62E5210DBFE}" dt="2024-07-09T15:28:37.908" v="59" actId="1076"/>
          <ac:cxnSpMkLst>
            <pc:docMk/>
            <pc:sldMk cId="301726593" sldId="256"/>
            <ac:cxnSpMk id="451" creationId="{C3FA2F8C-BD2B-EA46-8D5D-0F3383BE1ABC}"/>
          </ac:cxnSpMkLst>
        </pc:cxnChg>
        <pc:cxnChg chg="mod">
          <ac:chgData name="L Rolleston" userId="S::lrolleston@stmichaelscs.org::8c253109-a705-4211-8676-5103361b7bff" providerId="AD" clId="Web-{613555E0-3DA7-1249-4084-B62E5210DBFE}" dt="2024-07-09T15:28:55.564" v="66" actId="1076"/>
          <ac:cxnSpMkLst>
            <pc:docMk/>
            <pc:sldMk cId="301726593" sldId="256"/>
            <ac:cxnSpMk id="453" creationId="{86EB846A-C08D-8E44-A8A5-1C8D76F96038}"/>
          </ac:cxnSpMkLst>
        </pc:cxnChg>
        <pc:cxnChg chg="mod">
          <ac:chgData name="L Rolleston" userId="S::lrolleston@stmichaelscs.org::8c253109-a705-4211-8676-5103361b7bff" providerId="AD" clId="Web-{613555E0-3DA7-1249-4084-B62E5210DBFE}" dt="2024-07-09T15:28:32.782" v="57" actId="1076"/>
          <ac:cxnSpMkLst>
            <pc:docMk/>
            <pc:sldMk cId="301726593" sldId="256"/>
            <ac:cxnSpMk id="454" creationId="{C3FA2F8C-BD2B-EA46-8D5D-0F3383BE1ABC}"/>
          </ac:cxnSpMkLst>
        </pc:cxnChg>
        <pc:cxnChg chg="mod">
          <ac:chgData name="L Rolleston" userId="S::lrolleston@stmichaelscs.org::8c253109-a705-4211-8676-5103361b7bff" providerId="AD" clId="Web-{613555E0-3DA7-1249-4084-B62E5210DBFE}" dt="2024-07-09T15:28:16.282" v="53" actId="14100"/>
          <ac:cxnSpMkLst>
            <pc:docMk/>
            <pc:sldMk cId="301726593" sldId="256"/>
            <ac:cxnSpMk id="455" creationId="{C3FA2F8C-BD2B-EA46-8D5D-0F3383BE1ABC}"/>
          </ac:cxnSpMkLst>
        </pc:cxnChg>
        <pc:cxnChg chg="mod">
          <ac:chgData name="L Rolleston" userId="S::lrolleston@stmichaelscs.org::8c253109-a705-4211-8676-5103361b7bff" providerId="AD" clId="Web-{613555E0-3DA7-1249-4084-B62E5210DBFE}" dt="2024-07-09T15:29:41.394" v="79" actId="1076"/>
          <ac:cxnSpMkLst>
            <pc:docMk/>
            <pc:sldMk cId="301726593" sldId="256"/>
            <ac:cxnSpMk id="456" creationId="{86EB846A-C08D-8E44-A8A5-1C8D76F96038}"/>
          </ac:cxnSpMkLst>
        </pc:cxnChg>
        <pc:cxnChg chg="del">
          <ac:chgData name="L Rolleston" userId="S::lrolleston@stmichaelscs.org::8c253109-a705-4211-8676-5103361b7bff" providerId="AD" clId="Web-{613555E0-3DA7-1249-4084-B62E5210DBFE}" dt="2024-07-09T15:26:43.701" v="25"/>
          <ac:cxnSpMkLst>
            <pc:docMk/>
            <pc:sldMk cId="301726593" sldId="256"/>
            <ac:cxnSpMk id="457" creationId="{86EB846A-C08D-8E44-A8A5-1C8D76F96038}"/>
          </ac:cxnSpMkLst>
        </pc:cxnChg>
        <pc:cxnChg chg="mod">
          <ac:chgData name="L Rolleston" userId="S::lrolleston@stmichaelscs.org::8c253109-a705-4211-8676-5103361b7bff" providerId="AD" clId="Web-{613555E0-3DA7-1249-4084-B62E5210DBFE}" dt="2024-07-09T15:27:11.701" v="34" actId="14100"/>
          <ac:cxnSpMkLst>
            <pc:docMk/>
            <pc:sldMk cId="301726593" sldId="256"/>
            <ac:cxnSpMk id="458" creationId="{C3FA2F8C-BD2B-EA46-8D5D-0F3383BE1ABC}"/>
          </ac:cxnSpMkLst>
        </pc:cxnChg>
        <pc:cxnChg chg="del">
          <ac:chgData name="L Rolleston" userId="S::lrolleston@stmichaelscs.org::8c253109-a705-4211-8676-5103361b7bff" providerId="AD" clId="Web-{613555E0-3DA7-1249-4084-B62E5210DBFE}" dt="2024-07-09T15:26:29.825" v="17"/>
          <ac:cxnSpMkLst>
            <pc:docMk/>
            <pc:sldMk cId="301726593" sldId="256"/>
            <ac:cxnSpMk id="459" creationId="{C3FA2F8C-BD2B-EA46-8D5D-0F3383BE1ABC}"/>
          </ac:cxnSpMkLst>
        </pc:cxnChg>
        <pc:cxnChg chg="del">
          <ac:chgData name="L Rolleston" userId="S::lrolleston@stmichaelscs.org::8c253109-a705-4211-8676-5103361b7bff" providerId="AD" clId="Web-{613555E0-3DA7-1249-4084-B62E5210DBFE}" dt="2024-07-09T15:26:13.684" v="10"/>
          <ac:cxnSpMkLst>
            <pc:docMk/>
            <pc:sldMk cId="301726593" sldId="256"/>
            <ac:cxnSpMk id="460" creationId="{86EB846A-C08D-8E44-A8A5-1C8D76F96038}"/>
          </ac:cxnSpMkLst>
        </pc:cxnChg>
        <pc:cxnChg chg="del">
          <ac:chgData name="L Rolleston" userId="S::lrolleston@stmichaelscs.org::8c253109-a705-4211-8676-5103361b7bff" providerId="AD" clId="Web-{613555E0-3DA7-1249-4084-B62E5210DBFE}" dt="2024-07-09T15:26:52.341" v="29"/>
          <ac:cxnSpMkLst>
            <pc:docMk/>
            <pc:sldMk cId="301726593" sldId="256"/>
            <ac:cxnSpMk id="463" creationId="{B3ED168B-0A47-4CD2-140C-B37A752EC986}"/>
          </ac:cxnSpMkLst>
        </pc:cxnChg>
      </pc:sldChg>
    </pc:docChg>
  </pc:docChgLst>
  <pc:docChgLst>
    <pc:chgData name="L Rolleston" userId="S::lrolleston@stmichaelscs.org::8c253109-a705-4211-8676-5103361b7bff" providerId="AD" clId="Web-{8523F29B-BEEC-B100-F908-3FE4C2284A5E}"/>
    <pc:docChg chg="modSld">
      <pc:chgData name="L Rolleston" userId="S::lrolleston@stmichaelscs.org::8c253109-a705-4211-8676-5103361b7bff" providerId="AD" clId="Web-{8523F29B-BEEC-B100-F908-3FE4C2284A5E}" dt="2024-07-09T11:50:22.555" v="28" actId="20577"/>
      <pc:docMkLst>
        <pc:docMk/>
      </pc:docMkLst>
      <pc:sldChg chg="modSp">
        <pc:chgData name="L Rolleston" userId="S::lrolleston@stmichaelscs.org::8c253109-a705-4211-8676-5103361b7bff" providerId="AD" clId="Web-{8523F29B-BEEC-B100-F908-3FE4C2284A5E}" dt="2024-07-09T11:50:22.555" v="28" actId="20577"/>
        <pc:sldMkLst>
          <pc:docMk/>
          <pc:sldMk cId="301726593" sldId="256"/>
        </pc:sldMkLst>
        <pc:spChg chg="mod">
          <ac:chgData name="L Rolleston" userId="S::lrolleston@stmichaelscs.org::8c253109-a705-4211-8676-5103361b7bff" providerId="AD" clId="Web-{8523F29B-BEEC-B100-F908-3FE4C2284A5E}" dt="2024-07-09T11:50:22.555" v="28" actId="20577"/>
          <ac:spMkLst>
            <pc:docMk/>
            <pc:sldMk cId="301726593" sldId="256"/>
            <ac:spMk id="83" creationId="{560EBA4B-8AEC-D046-B76B-ED0FD5A6C7DD}"/>
          </ac:spMkLst>
        </pc:spChg>
        <pc:spChg chg="mod">
          <ac:chgData name="L Rolleston" userId="S::lrolleston@stmichaelscs.org::8c253109-a705-4211-8676-5103361b7bff" providerId="AD" clId="Web-{8523F29B-BEEC-B100-F908-3FE4C2284A5E}" dt="2024-07-09T11:48:49.222" v="1" actId="1076"/>
          <ac:spMkLst>
            <pc:docMk/>
            <pc:sldMk cId="301726593" sldId="256"/>
            <ac:spMk id="202" creationId="{FB1DCE7B-B165-4C6A-B156-807C37B804B4}"/>
          </ac:spMkLst>
        </pc:spChg>
        <pc:grpChg chg="mod">
          <ac:chgData name="L Rolleston" userId="S::lrolleston@stmichaelscs.org::8c253109-a705-4211-8676-5103361b7bff" providerId="AD" clId="Web-{8523F29B-BEEC-B100-F908-3FE4C2284A5E}" dt="2024-07-09T11:48:43.987" v="0" actId="1076"/>
          <ac:grpSpMkLst>
            <pc:docMk/>
            <pc:sldMk cId="301726593" sldId="256"/>
            <ac:grpSpMk id="145" creationId="{93AC4BB4-0901-4653-B356-DEAB849D3FDF}"/>
          </ac:grpSpMkLst>
        </pc:grpChg>
        <pc:picChg chg="mod">
          <ac:chgData name="L Rolleston" userId="S::lrolleston@stmichaelscs.org::8c253109-a705-4211-8676-5103361b7bff" providerId="AD" clId="Web-{8523F29B-BEEC-B100-F908-3FE4C2284A5E}" dt="2024-07-09T11:48:53.160" v="2" actId="1076"/>
          <ac:picMkLst>
            <pc:docMk/>
            <pc:sldMk cId="301726593" sldId="256"/>
            <ac:picMk id="409" creationId="{00000000-0000-0000-0000-000000000000}"/>
          </ac:picMkLst>
        </pc:picChg>
      </pc:sldChg>
    </pc:docChg>
  </pc:docChgLst>
  <pc:docChgLst>
    <pc:chgData name="L Rolleston" userId="S::lrolleston@stmichaelscs.org::8c253109-a705-4211-8676-5103361b7bff" providerId="AD" clId="Web-{3BDB799A-BBBA-3C72-9C43-49D536593395}"/>
    <pc:docChg chg="modSld">
      <pc:chgData name="L Rolleston" userId="S::lrolleston@stmichaelscs.org::8c253109-a705-4211-8676-5103361b7bff" providerId="AD" clId="Web-{3BDB799A-BBBA-3C72-9C43-49D536593395}" dt="2024-07-09T14:48:14.266" v="1" actId="20577"/>
      <pc:docMkLst>
        <pc:docMk/>
      </pc:docMkLst>
      <pc:sldChg chg="modSp">
        <pc:chgData name="L Rolleston" userId="S::lrolleston@stmichaelscs.org::8c253109-a705-4211-8676-5103361b7bff" providerId="AD" clId="Web-{3BDB799A-BBBA-3C72-9C43-49D536593395}" dt="2024-07-09T14:48:14.266" v="1" actId="20577"/>
        <pc:sldMkLst>
          <pc:docMk/>
          <pc:sldMk cId="301726593" sldId="256"/>
        </pc:sldMkLst>
        <pc:spChg chg="mod">
          <ac:chgData name="L Rolleston" userId="S::lrolleston@stmichaelscs.org::8c253109-a705-4211-8676-5103361b7bff" providerId="AD" clId="Web-{3BDB799A-BBBA-3C72-9C43-49D536593395}" dt="2024-07-09T14:48:14.266" v="1" actId="20577"/>
          <ac:spMkLst>
            <pc:docMk/>
            <pc:sldMk cId="301726593" sldId="256"/>
            <ac:spMk id="83" creationId="{560EBA4B-8AEC-D046-B76B-ED0FD5A6C7DD}"/>
          </ac:spMkLst>
        </pc:spChg>
      </pc:sldChg>
    </pc:docChg>
  </pc:docChgLst>
  <pc:docChgLst>
    <pc:chgData name="Raminder Kaur Robson" userId="20ceed71-7506-4319-b288-075d70baa3e1" providerId="ADAL" clId="{954CCE63-973A-4F8D-A997-A9AEED6F0F53}"/>
    <pc:docChg chg="undo redo custSel modSld">
      <pc:chgData name="Raminder Kaur Robson" userId="20ceed71-7506-4319-b288-075d70baa3e1" providerId="ADAL" clId="{954CCE63-973A-4F8D-A997-A9AEED6F0F53}" dt="2024-08-05T12:51:59.833" v="406" actId="1076"/>
      <pc:docMkLst>
        <pc:docMk/>
      </pc:docMkLst>
      <pc:sldChg chg="addSp delSp modSp">
        <pc:chgData name="Raminder Kaur Robson" userId="20ceed71-7506-4319-b288-075d70baa3e1" providerId="ADAL" clId="{954CCE63-973A-4F8D-A997-A9AEED6F0F53}" dt="2024-08-05T12:51:59.833" v="406" actId="1076"/>
        <pc:sldMkLst>
          <pc:docMk/>
          <pc:sldMk cId="301726593" sldId="256"/>
        </pc:sldMkLst>
        <pc:spChg chg="mod">
          <ac:chgData name="Raminder Kaur Robson" userId="20ceed71-7506-4319-b288-075d70baa3e1" providerId="ADAL" clId="{954CCE63-973A-4F8D-A997-A9AEED6F0F53}" dt="2024-08-05T12:51:25.432" v="404" actId="20577"/>
          <ac:spMkLst>
            <pc:docMk/>
            <pc:sldMk cId="301726593" sldId="256"/>
            <ac:spMk id="20" creationId="{D41144E0-413F-4B0E-A011-79EAF31EE8D5}"/>
          </ac:spMkLst>
        </pc:spChg>
        <pc:spChg chg="del">
          <ac:chgData name="Raminder Kaur Robson" userId="20ceed71-7506-4319-b288-075d70baa3e1" providerId="ADAL" clId="{954CCE63-973A-4F8D-A997-A9AEED6F0F53}" dt="2024-08-05T12:41:22.215" v="271" actId="478"/>
          <ac:spMkLst>
            <pc:docMk/>
            <pc:sldMk cId="301726593" sldId="256"/>
            <ac:spMk id="24" creationId="{60EADAFA-1C83-4690-B270-6253C7D48141}"/>
          </ac:spMkLst>
        </pc:spChg>
        <pc:spChg chg="del">
          <ac:chgData name="Raminder Kaur Robson" userId="20ceed71-7506-4319-b288-075d70baa3e1" providerId="ADAL" clId="{954CCE63-973A-4F8D-A997-A9AEED6F0F53}" dt="2024-08-05T12:41:28.493" v="274" actId="478"/>
          <ac:spMkLst>
            <pc:docMk/>
            <pc:sldMk cId="301726593" sldId="256"/>
            <ac:spMk id="34" creationId="{06B7D164-1858-4541-8C3A-54F75AAFB537}"/>
          </ac:spMkLst>
        </pc:spChg>
        <pc:spChg chg="del">
          <ac:chgData name="Raminder Kaur Robson" userId="20ceed71-7506-4319-b288-075d70baa3e1" providerId="ADAL" clId="{954CCE63-973A-4F8D-A997-A9AEED6F0F53}" dt="2024-08-05T12:41:29.991" v="275" actId="478"/>
          <ac:spMkLst>
            <pc:docMk/>
            <pc:sldMk cId="301726593" sldId="256"/>
            <ac:spMk id="35" creationId="{79D66A49-1463-9D47-A58E-F5C50C17B380}"/>
          </ac:spMkLst>
        </pc:spChg>
        <pc:spChg chg="del">
          <ac:chgData name="Raminder Kaur Robson" userId="20ceed71-7506-4319-b288-075d70baa3e1" providerId="ADAL" clId="{954CCE63-973A-4F8D-A997-A9AEED6F0F53}" dt="2024-08-05T12:36:13.848" v="192" actId="478"/>
          <ac:spMkLst>
            <pc:docMk/>
            <pc:sldMk cId="301726593" sldId="256"/>
            <ac:spMk id="40" creationId="{0C3F348E-1339-4ADD-B744-9477BC994E2C}"/>
          </ac:spMkLst>
        </pc:spChg>
        <pc:spChg chg="mod">
          <ac:chgData name="Raminder Kaur Robson" userId="20ceed71-7506-4319-b288-075d70baa3e1" providerId="ADAL" clId="{954CCE63-973A-4F8D-A997-A9AEED6F0F53}" dt="2024-08-05T12:36:34.348" v="211" actId="14100"/>
          <ac:spMkLst>
            <pc:docMk/>
            <pc:sldMk cId="301726593" sldId="256"/>
            <ac:spMk id="110" creationId="{18FC73F7-BEC0-45AD-829D-DC0749904D0F}"/>
          </ac:spMkLst>
        </pc:spChg>
        <pc:spChg chg="mod">
          <ac:chgData name="Raminder Kaur Robson" userId="20ceed71-7506-4319-b288-075d70baa3e1" providerId="ADAL" clId="{954CCE63-973A-4F8D-A997-A9AEED6F0F53}" dt="2024-08-05T12:41:09.353" v="269" actId="1076"/>
          <ac:spMkLst>
            <pc:docMk/>
            <pc:sldMk cId="301726593" sldId="256"/>
            <ac:spMk id="198" creationId="{9B35DB10-3016-4A04-8397-61C4E771BF4C}"/>
          </ac:spMkLst>
        </pc:spChg>
        <pc:spChg chg="mod">
          <ac:chgData name="Raminder Kaur Robson" userId="20ceed71-7506-4319-b288-075d70baa3e1" providerId="ADAL" clId="{954CCE63-973A-4F8D-A997-A9AEED6F0F53}" dt="2024-08-05T12:46:45.009" v="338" actId="1076"/>
          <ac:spMkLst>
            <pc:docMk/>
            <pc:sldMk cId="301726593" sldId="256"/>
            <ac:spMk id="199" creationId="{29200D70-7A59-477C-9293-A4FA0A2D2690}"/>
          </ac:spMkLst>
        </pc:spChg>
        <pc:spChg chg="mod">
          <ac:chgData name="Raminder Kaur Robson" userId="20ceed71-7506-4319-b288-075d70baa3e1" providerId="ADAL" clId="{954CCE63-973A-4F8D-A997-A9AEED6F0F53}" dt="2024-08-05T12:46:16.861" v="327" actId="1076"/>
          <ac:spMkLst>
            <pc:docMk/>
            <pc:sldMk cId="301726593" sldId="256"/>
            <ac:spMk id="200" creationId="{EF79F248-C7E3-4765-92E9-DA73EA74033F}"/>
          </ac:spMkLst>
        </pc:spChg>
        <pc:spChg chg="mod">
          <ac:chgData name="Raminder Kaur Robson" userId="20ceed71-7506-4319-b288-075d70baa3e1" providerId="ADAL" clId="{954CCE63-973A-4F8D-A997-A9AEED6F0F53}" dt="2024-08-05T12:38:58.787" v="268" actId="1076"/>
          <ac:spMkLst>
            <pc:docMk/>
            <pc:sldMk cId="301726593" sldId="256"/>
            <ac:spMk id="204" creationId="{3A618E92-8976-4FB9-86BD-94FDDB283796}"/>
          </ac:spMkLst>
        </pc:spChg>
        <pc:spChg chg="mod">
          <ac:chgData name="Raminder Kaur Robson" userId="20ceed71-7506-4319-b288-075d70baa3e1" providerId="ADAL" clId="{954CCE63-973A-4F8D-A997-A9AEED6F0F53}" dt="2024-08-05T12:38:48.189" v="267" actId="20577"/>
          <ac:spMkLst>
            <pc:docMk/>
            <pc:sldMk cId="301726593" sldId="256"/>
            <ac:spMk id="205" creationId="{50479FAE-A6C3-452C-93FA-5C1452419FD3}"/>
          </ac:spMkLst>
        </pc:spChg>
        <pc:spChg chg="mod">
          <ac:chgData name="Raminder Kaur Robson" userId="20ceed71-7506-4319-b288-075d70baa3e1" providerId="ADAL" clId="{954CCE63-973A-4F8D-A997-A9AEED6F0F53}" dt="2024-08-05T12:33:29.666" v="71" actId="20577"/>
          <ac:spMkLst>
            <pc:docMk/>
            <pc:sldMk cId="301726593" sldId="256"/>
            <ac:spMk id="207" creationId="{F38FE37B-38F8-4105-A438-53E1CFCD36BA}"/>
          </ac:spMkLst>
        </pc:spChg>
        <pc:spChg chg="del">
          <ac:chgData name="Raminder Kaur Robson" userId="20ceed71-7506-4319-b288-075d70baa3e1" providerId="ADAL" clId="{954CCE63-973A-4F8D-A997-A9AEED6F0F53}" dt="2024-08-05T12:33:04.572" v="34" actId="478"/>
          <ac:spMkLst>
            <pc:docMk/>
            <pc:sldMk cId="301726593" sldId="256"/>
            <ac:spMk id="217" creationId="{25DB3030-D03F-4F31-BD1C-292F5BAEC940}"/>
          </ac:spMkLst>
        </pc:spChg>
        <pc:spChg chg="mod">
          <ac:chgData name="Raminder Kaur Robson" userId="20ceed71-7506-4319-b288-075d70baa3e1" providerId="ADAL" clId="{954CCE63-973A-4F8D-A997-A9AEED6F0F53}" dt="2024-08-05T12:50:26.112" v="364" actId="1076"/>
          <ac:spMkLst>
            <pc:docMk/>
            <pc:sldMk cId="301726593" sldId="256"/>
            <ac:spMk id="225" creationId="{CFF3C209-E744-4955-ADB6-BF4DB88EA9DF}"/>
          </ac:spMkLst>
        </pc:spChg>
        <pc:spChg chg="mod">
          <ac:chgData name="Raminder Kaur Robson" userId="20ceed71-7506-4319-b288-075d70baa3e1" providerId="ADAL" clId="{954CCE63-973A-4F8D-A997-A9AEED6F0F53}" dt="2024-08-05T12:35:28.569" v="191" actId="20577"/>
          <ac:spMkLst>
            <pc:docMk/>
            <pc:sldMk cId="301726593" sldId="256"/>
            <ac:spMk id="229" creationId="{2E99E7BD-2C36-4499-9932-9C6473DAD41E}"/>
          </ac:spMkLst>
        </pc:spChg>
        <pc:spChg chg="del">
          <ac:chgData name="Raminder Kaur Robson" userId="20ceed71-7506-4319-b288-075d70baa3e1" providerId="ADAL" clId="{954CCE63-973A-4F8D-A997-A9AEED6F0F53}" dt="2024-08-05T12:41:19.263" v="270" actId="478"/>
          <ac:spMkLst>
            <pc:docMk/>
            <pc:sldMk cId="301726593" sldId="256"/>
            <ac:spMk id="230" creationId="{64189F6A-FCB2-4543-B3A7-CA6FCF45F911}"/>
          </ac:spMkLst>
        </pc:spChg>
        <pc:spChg chg="mod">
          <ac:chgData name="Raminder Kaur Robson" userId="20ceed71-7506-4319-b288-075d70baa3e1" providerId="ADAL" clId="{954CCE63-973A-4F8D-A997-A9AEED6F0F53}" dt="2024-08-05T12:47:00.811" v="340" actId="20577"/>
          <ac:spMkLst>
            <pc:docMk/>
            <pc:sldMk cId="301726593" sldId="256"/>
            <ac:spMk id="247" creationId="{9EA31D0E-5512-47C8-BC5A-5A765016D30A}"/>
          </ac:spMkLst>
        </pc:spChg>
        <pc:spChg chg="mod">
          <ac:chgData name="Raminder Kaur Robson" userId="20ceed71-7506-4319-b288-075d70baa3e1" providerId="ADAL" clId="{954CCE63-973A-4F8D-A997-A9AEED6F0F53}" dt="2024-08-05T12:47:15.505" v="342" actId="20577"/>
          <ac:spMkLst>
            <pc:docMk/>
            <pc:sldMk cId="301726593" sldId="256"/>
            <ac:spMk id="248" creationId="{6EA31A61-8096-41E9-889C-30EB2F6BC7A4}"/>
          </ac:spMkLst>
        </pc:spChg>
        <pc:spChg chg="mod">
          <ac:chgData name="Raminder Kaur Robson" userId="20ceed71-7506-4319-b288-075d70baa3e1" providerId="ADAL" clId="{954CCE63-973A-4F8D-A997-A9AEED6F0F53}" dt="2024-08-05T12:46:39.840" v="336" actId="122"/>
          <ac:spMkLst>
            <pc:docMk/>
            <pc:sldMk cId="301726593" sldId="256"/>
            <ac:spMk id="249" creationId="{83D5A878-F1B6-4F2A-9118-A58D0C5193A9}"/>
          </ac:spMkLst>
        </pc:spChg>
        <pc:spChg chg="add mod">
          <ac:chgData name="Raminder Kaur Robson" userId="20ceed71-7506-4319-b288-075d70baa3e1" providerId="ADAL" clId="{954CCE63-973A-4F8D-A997-A9AEED6F0F53}" dt="2024-08-05T12:37:32.300" v="246" actId="313"/>
          <ac:spMkLst>
            <pc:docMk/>
            <pc:sldMk cId="301726593" sldId="256"/>
            <ac:spMk id="250" creationId="{703FC848-9049-4EF6-8789-8731A49182CB}"/>
          </ac:spMkLst>
        </pc:spChg>
        <pc:spChg chg="del mod">
          <ac:chgData name="Raminder Kaur Robson" userId="20ceed71-7506-4319-b288-075d70baa3e1" providerId="ADAL" clId="{954CCE63-973A-4F8D-A997-A9AEED6F0F53}" dt="2024-08-05T12:50:43.765" v="368" actId="478"/>
          <ac:spMkLst>
            <pc:docMk/>
            <pc:sldMk cId="301726593" sldId="256"/>
            <ac:spMk id="253" creationId="{A07098C6-6E73-4749-8D01-B123E8314F17}"/>
          </ac:spMkLst>
        </pc:spChg>
        <pc:spChg chg="add mod">
          <ac:chgData name="Raminder Kaur Robson" userId="20ceed71-7506-4319-b288-075d70baa3e1" providerId="ADAL" clId="{954CCE63-973A-4F8D-A997-A9AEED6F0F53}" dt="2024-08-05T12:50:52.228" v="382" actId="20577"/>
          <ac:spMkLst>
            <pc:docMk/>
            <pc:sldMk cId="301726593" sldId="256"/>
            <ac:spMk id="254" creationId="{191E2886-6A06-4F98-9971-72EA4B015FEB}"/>
          </ac:spMkLst>
        </pc:spChg>
        <pc:spChg chg="mod">
          <ac:chgData name="Raminder Kaur Robson" userId="20ceed71-7506-4319-b288-075d70baa3e1" providerId="ADAL" clId="{954CCE63-973A-4F8D-A997-A9AEED6F0F53}" dt="2024-08-05T12:36:51.445" v="214" actId="1076"/>
          <ac:spMkLst>
            <pc:docMk/>
            <pc:sldMk cId="301726593" sldId="256"/>
            <ac:spMk id="258" creationId="{AA755E97-A8B2-45C5-9606-EF004E0A509C}"/>
          </ac:spMkLst>
        </pc:spChg>
        <pc:spChg chg="mod">
          <ac:chgData name="Raminder Kaur Robson" userId="20ceed71-7506-4319-b288-075d70baa3e1" providerId="ADAL" clId="{954CCE63-973A-4F8D-A997-A9AEED6F0F53}" dt="2024-08-05T12:41:49.487" v="283" actId="1076"/>
          <ac:spMkLst>
            <pc:docMk/>
            <pc:sldMk cId="301726593" sldId="256"/>
            <ac:spMk id="298" creationId="{525A8126-54AE-4E36-B5E6-B7BD0D28C5DE}"/>
          </ac:spMkLst>
        </pc:spChg>
        <pc:spChg chg="mod">
          <ac:chgData name="Raminder Kaur Robson" userId="20ceed71-7506-4319-b288-075d70baa3e1" providerId="ADAL" clId="{954CCE63-973A-4F8D-A997-A9AEED6F0F53}" dt="2024-08-05T12:34:03.073" v="107" actId="20577"/>
          <ac:spMkLst>
            <pc:docMk/>
            <pc:sldMk cId="301726593" sldId="256"/>
            <ac:spMk id="305" creationId="{CCF5F12F-54F7-4148-8266-A281DF7CAFF5}"/>
          </ac:spMkLst>
        </pc:spChg>
        <pc:spChg chg="del">
          <ac:chgData name="Raminder Kaur Robson" userId="20ceed71-7506-4319-b288-075d70baa3e1" providerId="ADAL" clId="{954CCE63-973A-4F8D-A997-A9AEED6F0F53}" dt="2024-08-05T12:28:51.706" v="2" actId="478"/>
          <ac:spMkLst>
            <pc:docMk/>
            <pc:sldMk cId="301726593" sldId="256"/>
            <ac:spMk id="307" creationId="{4CA0121C-9DDF-43CB-8687-2B4060D31713}"/>
          </ac:spMkLst>
        </pc:spChg>
        <pc:spChg chg="mod">
          <ac:chgData name="Raminder Kaur Robson" userId="20ceed71-7506-4319-b288-075d70baa3e1" providerId="ADAL" clId="{954CCE63-973A-4F8D-A997-A9AEED6F0F53}" dt="2024-08-05T12:29:07.857" v="6" actId="113"/>
          <ac:spMkLst>
            <pc:docMk/>
            <pc:sldMk cId="301726593" sldId="256"/>
            <ac:spMk id="308" creationId="{D80EBD2E-A5EE-4074-AFEF-2297C34098D5}"/>
          </ac:spMkLst>
        </pc:spChg>
        <pc:spChg chg="mod">
          <ac:chgData name="Raminder Kaur Robson" userId="20ceed71-7506-4319-b288-075d70baa3e1" providerId="ADAL" clId="{954CCE63-973A-4F8D-A997-A9AEED6F0F53}" dt="2024-08-05T12:42:45.092" v="291" actId="12"/>
          <ac:spMkLst>
            <pc:docMk/>
            <pc:sldMk cId="301726593" sldId="256"/>
            <ac:spMk id="405" creationId="{00000000-0000-0000-0000-000000000000}"/>
          </ac:spMkLst>
        </pc:spChg>
        <pc:spChg chg="mod">
          <ac:chgData name="Raminder Kaur Robson" userId="20ceed71-7506-4319-b288-075d70baa3e1" providerId="ADAL" clId="{954CCE63-973A-4F8D-A997-A9AEED6F0F53}" dt="2024-08-05T12:34:03.629" v="108" actId="20577"/>
          <ac:spMkLst>
            <pc:docMk/>
            <pc:sldMk cId="301726593" sldId="256"/>
            <ac:spMk id="1051" creationId="{433E662B-F39F-4E6F-947C-A2CC2EFB2C00}"/>
          </ac:spMkLst>
        </pc:spChg>
        <pc:spChg chg="mod">
          <ac:chgData name="Raminder Kaur Robson" userId="20ceed71-7506-4319-b288-075d70baa3e1" providerId="ADAL" clId="{954CCE63-973A-4F8D-A997-A9AEED6F0F53}" dt="2024-08-05T12:34:58.168" v="181"/>
          <ac:spMkLst>
            <pc:docMk/>
            <pc:sldMk cId="301726593" sldId="256"/>
            <ac:spMk id="1053" creationId="{6C023070-FC44-417B-89E0-DB8C9A28425D}"/>
          </ac:spMkLst>
        </pc:spChg>
        <pc:spChg chg="mod">
          <ac:chgData name="Raminder Kaur Robson" userId="20ceed71-7506-4319-b288-075d70baa3e1" providerId="ADAL" clId="{954CCE63-973A-4F8D-A997-A9AEED6F0F53}" dt="2024-08-05T12:35:04.136" v="182"/>
          <ac:spMkLst>
            <pc:docMk/>
            <pc:sldMk cId="301726593" sldId="256"/>
            <ac:spMk id="1062" creationId="{C274496B-1487-4AAA-808C-3B24C39B475E}"/>
          </ac:spMkLst>
        </pc:spChg>
        <pc:spChg chg="mod">
          <ac:chgData name="Raminder Kaur Robson" userId="20ceed71-7506-4319-b288-075d70baa3e1" providerId="ADAL" clId="{954CCE63-973A-4F8D-A997-A9AEED6F0F53}" dt="2024-08-05T12:34:19.805" v="130" actId="313"/>
          <ac:spMkLst>
            <pc:docMk/>
            <pc:sldMk cId="301726593" sldId="256"/>
            <ac:spMk id="1066" creationId="{1B9FDAA1-B9A7-43B7-98B0-38C1EA66C16C}"/>
          </ac:spMkLst>
        </pc:spChg>
        <pc:spChg chg="mod">
          <ac:chgData name="Raminder Kaur Robson" userId="20ceed71-7506-4319-b288-075d70baa3e1" providerId="ADAL" clId="{954CCE63-973A-4F8D-A997-A9AEED6F0F53}" dt="2024-08-05T12:36:42.892" v="213" actId="1076"/>
          <ac:spMkLst>
            <pc:docMk/>
            <pc:sldMk cId="301726593" sldId="256"/>
            <ac:spMk id="1067" creationId="{06FB25C5-EA1E-42C3-9B71-2EAA0D46E659}"/>
          </ac:spMkLst>
        </pc:spChg>
        <pc:picChg chg="mod">
          <ac:chgData name="Raminder Kaur Robson" userId="20ceed71-7506-4319-b288-075d70baa3e1" providerId="ADAL" clId="{954CCE63-973A-4F8D-A997-A9AEED6F0F53}" dt="2024-08-05T12:37:48.548" v="247" actId="1076"/>
          <ac:picMkLst>
            <pc:docMk/>
            <pc:sldMk cId="301726593" sldId="256"/>
            <ac:picMk id="97" creationId="{00000000-0000-0000-0000-000000000000}"/>
          </ac:picMkLst>
        </pc:picChg>
        <pc:picChg chg="mod">
          <ac:chgData name="Raminder Kaur Robson" userId="20ceed71-7506-4319-b288-075d70baa3e1" providerId="ADAL" clId="{954CCE63-973A-4F8D-A997-A9AEED6F0F53}" dt="2024-08-05T12:38:04.185" v="251" actId="1076"/>
          <ac:picMkLst>
            <pc:docMk/>
            <pc:sldMk cId="301726593" sldId="256"/>
            <ac:picMk id="100" creationId="{00000000-0000-0000-0000-000000000000}"/>
          </ac:picMkLst>
        </pc:picChg>
        <pc:picChg chg="del">
          <ac:chgData name="Raminder Kaur Robson" userId="20ceed71-7506-4319-b288-075d70baa3e1" providerId="ADAL" clId="{954CCE63-973A-4F8D-A997-A9AEED6F0F53}" dt="2024-08-05T12:37:51.980" v="248" actId="478"/>
          <ac:picMkLst>
            <pc:docMk/>
            <pc:sldMk cId="301726593" sldId="256"/>
            <ac:picMk id="101" creationId="{00000000-0000-0000-0000-000000000000}"/>
          </ac:picMkLst>
        </pc:picChg>
        <pc:picChg chg="mod">
          <ac:chgData name="Raminder Kaur Robson" userId="20ceed71-7506-4319-b288-075d70baa3e1" providerId="ADAL" clId="{954CCE63-973A-4F8D-A997-A9AEED6F0F53}" dt="2024-08-05T12:51:59.833" v="406" actId="1076"/>
          <ac:picMkLst>
            <pc:docMk/>
            <pc:sldMk cId="301726593" sldId="256"/>
            <ac:picMk id="108" creationId="{00000000-0000-0000-0000-000000000000}"/>
          </ac:picMkLst>
        </pc:picChg>
        <pc:picChg chg="mod">
          <ac:chgData name="Raminder Kaur Robson" userId="20ceed71-7506-4319-b288-075d70baa3e1" providerId="ADAL" clId="{954CCE63-973A-4F8D-A997-A9AEED6F0F53}" dt="2024-08-05T12:46:28.450" v="331" actId="1076"/>
          <ac:picMkLst>
            <pc:docMk/>
            <pc:sldMk cId="301726593" sldId="256"/>
            <ac:picMk id="119" creationId="{00000000-0000-0000-0000-000000000000}"/>
          </ac:picMkLst>
        </pc:picChg>
        <pc:picChg chg="mod">
          <ac:chgData name="Raminder Kaur Robson" userId="20ceed71-7506-4319-b288-075d70baa3e1" providerId="ADAL" clId="{954CCE63-973A-4F8D-A997-A9AEED6F0F53}" dt="2024-08-05T12:37:56.515" v="249" actId="1076"/>
          <ac:picMkLst>
            <pc:docMk/>
            <pc:sldMk cId="301726593" sldId="256"/>
            <ac:picMk id="156" creationId="{A273DF11-40CC-4B5E-AD23-FFE0C6B9BCF5}"/>
          </ac:picMkLst>
        </pc:picChg>
        <pc:picChg chg="mod">
          <ac:chgData name="Raminder Kaur Robson" userId="20ceed71-7506-4319-b288-075d70baa3e1" providerId="ADAL" clId="{954CCE63-973A-4F8D-A997-A9AEED6F0F53}" dt="2024-08-05T12:38:20.066" v="254" actId="1076"/>
          <ac:picMkLst>
            <pc:docMk/>
            <pc:sldMk cId="301726593" sldId="256"/>
            <ac:picMk id="194" creationId="{54AAF32C-D052-4266-B779-BE66FECB3639}"/>
          </ac:picMkLst>
        </pc:picChg>
        <pc:picChg chg="mod">
          <ac:chgData name="Raminder Kaur Robson" userId="20ceed71-7506-4319-b288-075d70baa3e1" providerId="ADAL" clId="{954CCE63-973A-4F8D-A997-A9AEED6F0F53}" dt="2024-08-05T12:37:59.459" v="250" actId="1076"/>
          <ac:picMkLst>
            <pc:docMk/>
            <pc:sldMk cId="301726593" sldId="256"/>
            <ac:picMk id="208" creationId="{781EDA9B-C8FE-42A0-8829-26B851354496}"/>
          </ac:picMkLst>
        </pc:picChg>
        <pc:picChg chg="del mod">
          <ac:chgData name="Raminder Kaur Robson" userId="20ceed71-7506-4319-b288-075d70baa3e1" providerId="ADAL" clId="{954CCE63-973A-4F8D-A997-A9AEED6F0F53}" dt="2024-08-05T12:38:12.231" v="253" actId="478"/>
          <ac:picMkLst>
            <pc:docMk/>
            <pc:sldMk cId="301726593" sldId="256"/>
            <ac:picMk id="209" creationId="{7A0EB00A-EDD4-4C7B-BEB1-80F9FAAADC8F}"/>
          </ac:picMkLst>
        </pc:picChg>
        <pc:picChg chg="mod">
          <ac:chgData name="Raminder Kaur Robson" userId="20ceed71-7506-4319-b288-075d70baa3e1" providerId="ADAL" clId="{954CCE63-973A-4F8D-A997-A9AEED6F0F53}" dt="2024-08-05T12:41:33.514" v="276" actId="1076"/>
          <ac:picMkLst>
            <pc:docMk/>
            <pc:sldMk cId="301726593" sldId="256"/>
            <ac:picMk id="362" creationId="{00000000-0000-0000-0000-000000000000}"/>
          </ac:picMkLst>
        </pc:picChg>
        <pc:picChg chg="del">
          <ac:chgData name="Raminder Kaur Robson" userId="20ceed71-7506-4319-b288-075d70baa3e1" providerId="ADAL" clId="{954CCE63-973A-4F8D-A997-A9AEED6F0F53}" dt="2024-08-05T12:41:51.072" v="284" actId="478"/>
          <ac:picMkLst>
            <pc:docMk/>
            <pc:sldMk cId="301726593" sldId="256"/>
            <ac:picMk id="407" creationId="{00000000-0000-0000-0000-000000000000}"/>
          </ac:picMkLst>
        </pc:picChg>
        <pc:picChg chg="mod">
          <ac:chgData name="Raminder Kaur Robson" userId="20ceed71-7506-4319-b288-075d70baa3e1" providerId="ADAL" clId="{954CCE63-973A-4F8D-A997-A9AEED6F0F53}" dt="2024-08-05T12:51:52.722" v="405" actId="1076"/>
          <ac:picMkLst>
            <pc:docMk/>
            <pc:sldMk cId="301726593" sldId="256"/>
            <ac:picMk id="413" creationId="{00000000-0000-0000-0000-000000000000}"/>
          </ac:picMkLst>
        </pc:picChg>
        <pc:picChg chg="del">
          <ac:chgData name="Raminder Kaur Robson" userId="20ceed71-7506-4319-b288-075d70baa3e1" providerId="ADAL" clId="{954CCE63-973A-4F8D-A997-A9AEED6F0F53}" dt="2024-08-05T12:41:25.642" v="272" actId="478"/>
          <ac:picMkLst>
            <pc:docMk/>
            <pc:sldMk cId="301726593" sldId="256"/>
            <ac:picMk id="487" creationId="{0AB0A052-D2A8-425F-A5B9-E8B7193DE8A0}"/>
          </ac:picMkLst>
        </pc:picChg>
        <pc:cxnChg chg="mod">
          <ac:chgData name="Raminder Kaur Robson" userId="20ceed71-7506-4319-b288-075d70baa3e1" providerId="ADAL" clId="{954CCE63-973A-4F8D-A997-A9AEED6F0F53}" dt="2024-08-05T12:35:24.015" v="189" actId="14100"/>
          <ac:cxnSpMkLst>
            <pc:docMk/>
            <pc:sldMk cId="301726593" sldId="256"/>
            <ac:cxnSpMk id="218" creationId="{F00234DB-30A0-A14D-B827-8C2DCE0238B9}"/>
          </ac:cxnSpMkLst>
        </pc:cxnChg>
        <pc:cxnChg chg="mod">
          <ac:chgData name="Raminder Kaur Robson" userId="20ceed71-7506-4319-b288-075d70baa3e1" providerId="ADAL" clId="{954CCE63-973A-4F8D-A997-A9AEED6F0F53}" dt="2024-08-05T12:50:31.089" v="366" actId="14100"/>
          <ac:cxnSpMkLst>
            <pc:docMk/>
            <pc:sldMk cId="301726593" sldId="256"/>
            <ac:cxnSpMk id="239" creationId="{E6585B1F-40C2-414C-8CF1-20B3C886925E}"/>
          </ac:cxnSpMkLst>
        </pc:cxnChg>
        <pc:cxnChg chg="add mod">
          <ac:chgData name="Raminder Kaur Robson" userId="20ceed71-7506-4319-b288-075d70baa3e1" providerId="ADAL" clId="{954CCE63-973A-4F8D-A997-A9AEED6F0F53}" dt="2024-08-05T12:46:42.774" v="337" actId="1076"/>
          <ac:cxnSpMkLst>
            <pc:docMk/>
            <pc:sldMk cId="301726593" sldId="256"/>
            <ac:cxnSpMk id="251" creationId="{0694D3E5-04CB-4ADB-995F-A84FD860188D}"/>
          </ac:cxnSpMkLst>
        </pc:cxnChg>
        <pc:cxnChg chg="del">
          <ac:chgData name="Raminder Kaur Robson" userId="20ceed71-7506-4319-b288-075d70baa3e1" providerId="ADAL" clId="{954CCE63-973A-4F8D-A997-A9AEED6F0F53}" dt="2024-08-05T12:41:26.996" v="273" actId="478"/>
          <ac:cxnSpMkLst>
            <pc:docMk/>
            <pc:sldMk cId="301726593" sldId="256"/>
            <ac:cxnSpMk id="337" creationId="{00000000-0000-0000-0000-000000000000}"/>
          </ac:cxnSpMkLst>
        </pc:cxnChg>
      </pc:sldChg>
    </pc:docChg>
  </pc:docChgLst>
  <pc:docChgLst>
    <pc:chgData name="K Ciesielka" userId="S::kciesielka@stmichaelscs.org::2bddaab0-8c53-4d31-a1ba-3aa9c155199d" providerId="AD" clId="Web-{7BA4D26B-542B-38A7-C104-D5FB3A508ADC}"/>
    <pc:docChg chg="modSld">
      <pc:chgData name="K Ciesielka" userId="S::kciesielka@stmichaelscs.org::2bddaab0-8c53-4d31-a1ba-3aa9c155199d" providerId="AD" clId="Web-{7BA4D26B-542B-38A7-C104-D5FB3A508ADC}" dt="2024-09-13T11:18:21.564" v="21" actId="20577"/>
      <pc:docMkLst>
        <pc:docMk/>
      </pc:docMkLst>
      <pc:sldChg chg="modSp">
        <pc:chgData name="K Ciesielka" userId="S::kciesielka@stmichaelscs.org::2bddaab0-8c53-4d31-a1ba-3aa9c155199d" providerId="AD" clId="Web-{7BA4D26B-542B-38A7-C104-D5FB3A508ADC}" dt="2024-09-13T11:18:21.564" v="21" actId="20577"/>
        <pc:sldMkLst>
          <pc:docMk/>
          <pc:sldMk cId="301726593" sldId="256"/>
        </pc:sldMkLst>
        <pc:spChg chg="mod">
          <ac:chgData name="K Ciesielka" userId="S::kciesielka@stmichaelscs.org::2bddaab0-8c53-4d31-a1ba-3aa9c155199d" providerId="AD" clId="Web-{7BA4D26B-542B-38A7-C104-D5FB3A508ADC}" dt="2024-09-13T11:18:21.564" v="21" actId="20577"/>
          <ac:spMkLst>
            <pc:docMk/>
            <pc:sldMk cId="301726593" sldId="256"/>
            <ac:spMk id="157" creationId="{00000000-0000-0000-0000-000000000000}"/>
          </ac:spMkLst>
        </pc:spChg>
      </pc:sldChg>
    </pc:docChg>
  </pc:docChgLst>
  <pc:docChgLst>
    <pc:chgData name="K Ciesielka" userId="S::kciesielka@stmichaelscs.org::2bddaab0-8c53-4d31-a1ba-3aa9c155199d" providerId="AD" clId="Web-{63668E36-6453-FD4D-CD02-1E727B17ABFE}"/>
    <pc:docChg chg="modSld">
      <pc:chgData name="K Ciesielka" userId="S::kciesielka@stmichaelscs.org::2bddaab0-8c53-4d31-a1ba-3aa9c155199d" providerId="AD" clId="Web-{63668E36-6453-FD4D-CD02-1E727B17ABFE}" dt="2024-07-18T13:01:47.638" v="7" actId="14100"/>
      <pc:docMkLst>
        <pc:docMk/>
      </pc:docMkLst>
      <pc:sldChg chg="modSp">
        <pc:chgData name="K Ciesielka" userId="S::kciesielka@stmichaelscs.org::2bddaab0-8c53-4d31-a1ba-3aa9c155199d" providerId="AD" clId="Web-{63668E36-6453-FD4D-CD02-1E727B17ABFE}" dt="2024-07-18T13:01:47.638" v="7" actId="14100"/>
        <pc:sldMkLst>
          <pc:docMk/>
          <pc:sldMk cId="301726593" sldId="256"/>
        </pc:sldMkLst>
        <pc:spChg chg="mod">
          <ac:chgData name="K Ciesielka" userId="S::kciesielka@stmichaelscs.org::2bddaab0-8c53-4d31-a1ba-3aa9c155199d" providerId="AD" clId="Web-{63668E36-6453-FD4D-CD02-1E727B17ABFE}" dt="2024-07-18T13:00:22.011" v="1" actId="1076"/>
          <ac:spMkLst>
            <pc:docMk/>
            <pc:sldMk cId="301726593" sldId="256"/>
            <ac:spMk id="144" creationId="{00000000-0000-0000-0000-000000000000}"/>
          </ac:spMkLst>
        </pc:spChg>
        <pc:spChg chg="mod">
          <ac:chgData name="K Ciesielka" userId="S::kciesielka@stmichaelscs.org::2bddaab0-8c53-4d31-a1ba-3aa9c155199d" providerId="AD" clId="Web-{63668E36-6453-FD4D-CD02-1E727B17ABFE}" dt="2024-07-18T13:01:47.638" v="7" actId="14100"/>
          <ac:spMkLst>
            <pc:docMk/>
            <pc:sldMk cId="301726593" sldId="256"/>
            <ac:spMk id="154" creationId="{00000000-0000-0000-0000-000000000000}"/>
          </ac:spMkLst>
        </pc:spChg>
      </pc:sldChg>
    </pc:docChg>
  </pc:docChgLst>
  <pc:docChgLst>
    <pc:chgData name="L Rolleston" userId="S::lrolleston@stmichaelscs.org::8c253109-a705-4211-8676-5103361b7bff" providerId="AD" clId="Web-{82DBC6F1-2462-6EC6-EDA6-3AD6FADE03EF}"/>
    <pc:docChg chg="modSld">
      <pc:chgData name="L Rolleston" userId="S::lrolleston@stmichaelscs.org::8c253109-a705-4211-8676-5103361b7bff" providerId="AD" clId="Web-{82DBC6F1-2462-6EC6-EDA6-3AD6FADE03EF}" dt="2024-08-17T12:14:29.451" v="1" actId="20577"/>
      <pc:docMkLst>
        <pc:docMk/>
      </pc:docMkLst>
      <pc:sldChg chg="modSp">
        <pc:chgData name="L Rolleston" userId="S::lrolleston@stmichaelscs.org::8c253109-a705-4211-8676-5103361b7bff" providerId="AD" clId="Web-{82DBC6F1-2462-6EC6-EDA6-3AD6FADE03EF}" dt="2024-08-17T12:14:29.451" v="1" actId="20577"/>
        <pc:sldMkLst>
          <pc:docMk/>
          <pc:sldMk cId="301726593" sldId="256"/>
        </pc:sldMkLst>
        <pc:spChg chg="mod">
          <ac:chgData name="L Rolleston" userId="S::lrolleston@stmichaelscs.org::8c253109-a705-4211-8676-5103361b7bff" providerId="AD" clId="Web-{82DBC6F1-2462-6EC6-EDA6-3AD6FADE03EF}" dt="2024-08-17T12:13:55.918" v="0" actId="1076"/>
          <ac:spMkLst>
            <pc:docMk/>
            <pc:sldMk cId="301726593" sldId="256"/>
            <ac:spMk id="157" creationId="{00000000-0000-0000-0000-000000000000}"/>
          </ac:spMkLst>
        </pc:spChg>
        <pc:spChg chg="mod">
          <ac:chgData name="L Rolleston" userId="S::lrolleston@stmichaelscs.org::8c253109-a705-4211-8676-5103361b7bff" providerId="AD" clId="Web-{82DBC6F1-2462-6EC6-EDA6-3AD6FADE03EF}" dt="2024-08-17T12:14:29.451" v="1" actId="20577"/>
          <ac:spMkLst>
            <pc:docMk/>
            <pc:sldMk cId="301726593" sldId="256"/>
            <ac:spMk id="206" creationId="{B192C7FB-F649-4CD7-9ACF-F14258D4768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7764F-6D66-4B17-9827-8BDEB62CA733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C7F4F-C9A2-4660-AC8D-E229145E2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30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C7F4F-C9A2-4660-AC8D-E229145E2F1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430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89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90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36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80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37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63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15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81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05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785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86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7DB44-C37A-48DC-A2F6-1B5CDD71949D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76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22.jpeg"/><Relationship Id="rId3" Type="http://schemas.openxmlformats.org/officeDocument/2006/relationships/image" Target="../media/image1.jpeg"/><Relationship Id="rId21" Type="http://schemas.openxmlformats.org/officeDocument/2006/relationships/image" Target="../media/image17.jpeg"/><Relationship Id="rId34" Type="http://schemas.openxmlformats.org/officeDocument/2006/relationships/image" Target="../media/image30.png"/><Relationship Id="rId7" Type="http://schemas.openxmlformats.org/officeDocument/2006/relationships/image" Target="../media/image4.png"/><Relationship Id="rId12" Type="http://schemas.openxmlformats.org/officeDocument/2006/relationships/image" Target="../media/image8.jpeg"/><Relationship Id="rId17" Type="http://schemas.openxmlformats.org/officeDocument/2006/relationships/image" Target="../media/image13.png"/><Relationship Id="rId25" Type="http://schemas.openxmlformats.org/officeDocument/2006/relationships/image" Target="../media/image21.jpeg"/><Relationship Id="rId3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jpeg"/><Relationship Id="rId20" Type="http://schemas.openxmlformats.org/officeDocument/2006/relationships/image" Target="../media/image16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24" Type="http://schemas.openxmlformats.org/officeDocument/2006/relationships/image" Target="../media/image20.jpeg"/><Relationship Id="rId32" Type="http://schemas.openxmlformats.org/officeDocument/2006/relationships/image" Target="../media/image28.png"/><Relationship Id="rId5" Type="http://schemas.openxmlformats.org/officeDocument/2006/relationships/image" Target="../media/image3.png"/><Relationship Id="rId15" Type="http://schemas.openxmlformats.org/officeDocument/2006/relationships/image" Target="../media/image11.svg"/><Relationship Id="rId23" Type="http://schemas.openxmlformats.org/officeDocument/2006/relationships/image" Target="../media/image19.jpeg"/><Relationship Id="rId28" Type="http://schemas.openxmlformats.org/officeDocument/2006/relationships/image" Target="../media/image24.jpe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31" Type="http://schemas.openxmlformats.org/officeDocument/2006/relationships/image" Target="../media/image27.png"/><Relationship Id="rId4" Type="http://schemas.openxmlformats.org/officeDocument/2006/relationships/image" Target="../media/image2.jpeg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openxmlformats.org/officeDocument/2006/relationships/image" Target="../media/image18.jpeg"/><Relationship Id="rId27" Type="http://schemas.openxmlformats.org/officeDocument/2006/relationships/image" Target="../media/image23.jpeg"/><Relationship Id="rId30" Type="http://schemas.openxmlformats.org/officeDocument/2006/relationships/image" Target="../media/image26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/>
          <p:cNvSpPr/>
          <p:nvPr/>
        </p:nvSpPr>
        <p:spPr>
          <a:xfrm>
            <a:off x="0" y="60003"/>
            <a:ext cx="9601200" cy="62163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Rectangle 156"/>
          <p:cNvSpPr/>
          <p:nvPr/>
        </p:nvSpPr>
        <p:spPr>
          <a:xfrm>
            <a:off x="123758" y="95287"/>
            <a:ext cx="5659434" cy="52322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sz="2800" b="1" dirty="0"/>
              <a:t>KS4 Trilogy Physics Learning Journey</a:t>
            </a:r>
            <a:endParaRPr lang="en-GB" sz="2800" b="1" dirty="0">
              <a:cs typeface="Calibri"/>
            </a:endParaRPr>
          </a:p>
        </p:txBody>
      </p:sp>
      <p:sp>
        <p:nvSpPr>
          <p:cNvPr id="1064" name="Rounded Rectangle 1063"/>
          <p:cNvSpPr/>
          <p:nvPr/>
        </p:nvSpPr>
        <p:spPr>
          <a:xfrm>
            <a:off x="-2291418" y="7594769"/>
            <a:ext cx="1778779" cy="361004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3" name="Rounded Rectangle 382"/>
          <p:cNvSpPr/>
          <p:nvPr/>
        </p:nvSpPr>
        <p:spPr>
          <a:xfrm>
            <a:off x="10598975" y="5551029"/>
            <a:ext cx="846503" cy="479937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/>
          </a:p>
        </p:txBody>
      </p:sp>
      <p:sp>
        <p:nvSpPr>
          <p:cNvPr id="22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1137869" y="2117578"/>
            <a:ext cx="1111685" cy="581897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6" name="Straight Connector 175"/>
          <p:cNvCxnSpPr>
            <a:endCxn id="5" idx="3"/>
          </p:cNvCxnSpPr>
          <p:nvPr/>
        </p:nvCxnSpPr>
        <p:spPr>
          <a:xfrm>
            <a:off x="1834087" y="11220620"/>
            <a:ext cx="6371162" cy="10495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cxnSpLocks/>
          </p:cNvCxnSpPr>
          <p:nvPr/>
        </p:nvCxnSpPr>
        <p:spPr>
          <a:xfrm>
            <a:off x="6453289" y="81251"/>
            <a:ext cx="0" cy="6003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6504910" y="176030"/>
            <a:ext cx="3192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/>
              <a:t>St Michael’s Catholic School </a:t>
            </a:r>
          </a:p>
        </p:txBody>
      </p:sp>
      <p:sp>
        <p:nvSpPr>
          <p:cNvPr id="153" name="AutoShape 8" descr="Image result for ferryhill business and enterprise colle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60" name="Straight Connector 159"/>
          <p:cNvCxnSpPr/>
          <p:nvPr/>
        </p:nvCxnSpPr>
        <p:spPr>
          <a:xfrm flipV="1">
            <a:off x="2834236" y="2085666"/>
            <a:ext cx="268055" cy="4237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5" name="Rectangle 404"/>
          <p:cNvSpPr/>
          <p:nvPr/>
        </p:nvSpPr>
        <p:spPr>
          <a:xfrm>
            <a:off x="183662" y="1887077"/>
            <a:ext cx="1084672" cy="1200329"/>
          </a:xfrm>
          <a:prstGeom prst="rect">
            <a:avLst/>
          </a:prstGeom>
          <a:ln w="38100" cap="rnd">
            <a:solidFill>
              <a:srgbClr val="007AC3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800" dirty="0"/>
              <a:t>A level Sciences – Biology, Chemistry and Physics​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800" dirty="0"/>
              <a:t>Apprenticeships​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800" dirty="0"/>
              <a:t>BTEC Level 3​</a:t>
            </a:r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</p:txBody>
      </p:sp>
      <p:pic>
        <p:nvPicPr>
          <p:cNvPr id="362" name="Picture 22" descr="Image result for road signs give wa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477" y="1715138"/>
            <a:ext cx="373073" cy="37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" name="TextBox 290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 flipH="1">
            <a:off x="9924497" y="370818"/>
            <a:ext cx="1573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Simply drag a pin to add it to your journey</a:t>
            </a:r>
          </a:p>
        </p:txBody>
      </p:sp>
      <p:sp>
        <p:nvSpPr>
          <p:cNvPr id="448" name="TextBox 447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 flipH="1">
            <a:off x="9917474" y="59482"/>
            <a:ext cx="157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PIN BANK</a:t>
            </a:r>
          </a:p>
        </p:txBody>
      </p:sp>
      <p:sp>
        <p:nvSpPr>
          <p:cNvPr id="481" name="TextBox 480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 flipH="1">
            <a:off x="-2199247" y="10848947"/>
            <a:ext cx="1573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/>
              <a:t>Why not</a:t>
            </a:r>
          </a:p>
        </p:txBody>
      </p:sp>
      <p:sp>
        <p:nvSpPr>
          <p:cNvPr id="482" name="TextBox 481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 flipH="1">
            <a:off x="-2155347" y="10524506"/>
            <a:ext cx="157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CAR PARK</a:t>
            </a:r>
          </a:p>
        </p:txBody>
      </p:sp>
      <p:grpSp>
        <p:nvGrpSpPr>
          <p:cNvPr id="1072" name="Group 1071"/>
          <p:cNvGrpSpPr>
            <a:grpSpLocks noChangeAspect="1"/>
          </p:cNvGrpSpPr>
          <p:nvPr/>
        </p:nvGrpSpPr>
        <p:grpSpPr>
          <a:xfrm>
            <a:off x="618510" y="2146545"/>
            <a:ext cx="8063034" cy="9393619"/>
            <a:chOff x="663521" y="2096727"/>
            <a:chExt cx="8063034" cy="9393619"/>
          </a:xfrm>
        </p:grpSpPr>
        <p:grpSp>
          <p:nvGrpSpPr>
            <p:cNvPr id="1069" name="Group 1068"/>
            <p:cNvGrpSpPr/>
            <p:nvPr/>
          </p:nvGrpSpPr>
          <p:grpSpPr>
            <a:xfrm>
              <a:off x="663521" y="2096727"/>
              <a:ext cx="8063034" cy="9393619"/>
              <a:chOff x="663521" y="2096727"/>
              <a:chExt cx="8063034" cy="939361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1D24CC-941E-4C47-B0EC-E144352A4A74}"/>
                  </a:ext>
                </a:extLst>
              </p:cNvPr>
              <p:cNvSpPr/>
              <p:nvPr/>
            </p:nvSpPr>
            <p:spPr>
              <a:xfrm>
                <a:off x="1888901" y="10872247"/>
                <a:ext cx="6361359" cy="618099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B5CF508-9F97-7344-A588-8737134FC758}"/>
                  </a:ext>
                </a:extLst>
              </p:cNvPr>
              <p:cNvSpPr/>
              <p:nvPr/>
            </p:nvSpPr>
            <p:spPr>
              <a:xfrm>
                <a:off x="1984661" y="2104072"/>
                <a:ext cx="5610772" cy="59313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40">
                <a:extLst>
                  <a:ext uri="{FF2B5EF4-FFF2-40B4-BE49-F238E27FC236}">
                    <a16:creationId xmlns:a16="http://schemas.microsoft.com/office/drawing/2014/main" id="{4ED9223C-B305-724C-860B-8788F8ED72BC}"/>
                  </a:ext>
                </a:extLst>
              </p:cNvPr>
              <p:cNvSpPr/>
              <p:nvPr/>
            </p:nvSpPr>
            <p:spPr>
              <a:xfrm>
                <a:off x="1753829" y="4341211"/>
                <a:ext cx="5909338" cy="603238"/>
              </a:xfrm>
              <a:custGeom>
                <a:avLst/>
                <a:gdLst>
                  <a:gd name="connsiteX0" fmla="*/ 0 w 5909338"/>
                  <a:gd name="connsiteY0" fmla="*/ 0 h 642380"/>
                  <a:gd name="connsiteX1" fmla="*/ 5909338 w 5909338"/>
                  <a:gd name="connsiteY1" fmla="*/ 0 h 642380"/>
                  <a:gd name="connsiteX2" fmla="*/ 5909338 w 5909338"/>
                  <a:gd name="connsiteY2" fmla="*/ 642380 h 642380"/>
                  <a:gd name="connsiteX3" fmla="*/ 0 w 5909338"/>
                  <a:gd name="connsiteY3" fmla="*/ 642380 h 642380"/>
                  <a:gd name="connsiteX4" fmla="*/ 0 w 5909338"/>
                  <a:gd name="connsiteY4" fmla="*/ 0 h 642380"/>
                  <a:gd name="connsiteX0" fmla="*/ 0 w 5909338"/>
                  <a:gd name="connsiteY0" fmla="*/ 0 h 642380"/>
                  <a:gd name="connsiteX1" fmla="*/ 5909338 w 5909338"/>
                  <a:gd name="connsiteY1" fmla="*/ 0 h 642380"/>
                  <a:gd name="connsiteX2" fmla="*/ 5909338 w 5909338"/>
                  <a:gd name="connsiteY2" fmla="*/ 637185 h 642380"/>
                  <a:gd name="connsiteX3" fmla="*/ 0 w 5909338"/>
                  <a:gd name="connsiteY3" fmla="*/ 642380 h 642380"/>
                  <a:gd name="connsiteX4" fmla="*/ 0 w 5909338"/>
                  <a:gd name="connsiteY4" fmla="*/ 0 h 642380"/>
                  <a:gd name="connsiteX0" fmla="*/ 0 w 5909338"/>
                  <a:gd name="connsiteY0" fmla="*/ 0 h 642381"/>
                  <a:gd name="connsiteX1" fmla="*/ 5909338 w 5909338"/>
                  <a:gd name="connsiteY1" fmla="*/ 0 h 642381"/>
                  <a:gd name="connsiteX2" fmla="*/ 5831406 w 5909338"/>
                  <a:gd name="connsiteY2" fmla="*/ 642381 h 642381"/>
                  <a:gd name="connsiteX3" fmla="*/ 0 w 5909338"/>
                  <a:gd name="connsiteY3" fmla="*/ 642380 h 642381"/>
                  <a:gd name="connsiteX4" fmla="*/ 0 w 5909338"/>
                  <a:gd name="connsiteY4" fmla="*/ 0 h 642381"/>
                  <a:gd name="connsiteX0" fmla="*/ 0 w 5909338"/>
                  <a:gd name="connsiteY0" fmla="*/ 0 h 652772"/>
                  <a:gd name="connsiteX1" fmla="*/ 5909338 w 5909338"/>
                  <a:gd name="connsiteY1" fmla="*/ 0 h 652772"/>
                  <a:gd name="connsiteX2" fmla="*/ 5826211 w 5909338"/>
                  <a:gd name="connsiteY2" fmla="*/ 652772 h 652772"/>
                  <a:gd name="connsiteX3" fmla="*/ 0 w 5909338"/>
                  <a:gd name="connsiteY3" fmla="*/ 642380 h 652772"/>
                  <a:gd name="connsiteX4" fmla="*/ 0 w 5909338"/>
                  <a:gd name="connsiteY4" fmla="*/ 0 h 652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9338" h="652772">
                    <a:moveTo>
                      <a:pt x="0" y="0"/>
                    </a:moveTo>
                    <a:lnTo>
                      <a:pt x="5909338" y="0"/>
                    </a:lnTo>
                    <a:lnTo>
                      <a:pt x="5826211" y="652772"/>
                    </a:lnTo>
                    <a:lnTo>
                      <a:pt x="0" y="6423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Block Arc 3">
                <a:extLst>
                  <a:ext uri="{FF2B5EF4-FFF2-40B4-BE49-F238E27FC236}">
                    <a16:creationId xmlns:a16="http://schemas.microsoft.com/office/drawing/2014/main" id="{D2F97453-494C-5746-8E17-4A67EE1BF309}"/>
                  </a:ext>
                </a:extLst>
              </p:cNvPr>
              <p:cNvSpPr/>
              <p:nvPr/>
            </p:nvSpPr>
            <p:spPr>
              <a:xfrm rot="16200000">
                <a:off x="-52573" y="9504581"/>
                <a:ext cx="2812632" cy="1144154"/>
              </a:xfrm>
              <a:custGeom>
                <a:avLst/>
                <a:gdLst>
                  <a:gd name="connsiteX0" fmla="*/ 3 w 2780712"/>
                  <a:gd name="connsiteY0" fmla="*/ 1094551 h 2184400"/>
                  <a:gd name="connsiteX1" fmla="*/ 831534 w 2780712"/>
                  <a:gd name="connsiteY1" fmla="*/ 92104 h 2184400"/>
                  <a:gd name="connsiteX2" fmla="*/ 1997384 w 2780712"/>
                  <a:gd name="connsiteY2" fmla="*/ 109596 h 2184400"/>
                  <a:gd name="connsiteX3" fmla="*/ 2778379 w 2780712"/>
                  <a:gd name="connsiteY3" fmla="*/ 1155438 h 2184400"/>
                  <a:gd name="connsiteX4" fmla="*/ 2162223 w 2780712"/>
                  <a:gd name="connsiteY4" fmla="*/ 1127366 h 2184400"/>
                  <a:gd name="connsiteX5" fmla="*/ 1665158 w 2780712"/>
                  <a:gd name="connsiteY5" fmla="*/ 647374 h 2184400"/>
                  <a:gd name="connsiteX6" fmla="*/ 1138901 w 2780712"/>
                  <a:gd name="connsiteY6" fmla="*/ 642184 h 2184400"/>
                  <a:gd name="connsiteX7" fmla="*/ 616375 w 2780712"/>
                  <a:gd name="connsiteY7" fmla="*/ 1093509 h 2184400"/>
                  <a:gd name="connsiteX8" fmla="*/ 3 w 2780712"/>
                  <a:gd name="connsiteY8" fmla="*/ 1094551 h 2184400"/>
                  <a:gd name="connsiteX0" fmla="*/ 3 w 2834387"/>
                  <a:gd name="connsiteY0" fmla="*/ 1105859 h 1140427"/>
                  <a:gd name="connsiteX1" fmla="*/ 831534 w 2834387"/>
                  <a:gd name="connsiteY1" fmla="*/ 103412 h 1140427"/>
                  <a:gd name="connsiteX2" fmla="*/ 1997384 w 2834387"/>
                  <a:gd name="connsiteY2" fmla="*/ 120904 h 1140427"/>
                  <a:gd name="connsiteX3" fmla="*/ 2832970 w 2834387"/>
                  <a:gd name="connsiteY3" fmla="*/ 1125803 h 1140427"/>
                  <a:gd name="connsiteX4" fmla="*/ 2162223 w 2834387"/>
                  <a:gd name="connsiteY4" fmla="*/ 1138674 h 1140427"/>
                  <a:gd name="connsiteX5" fmla="*/ 1665158 w 2834387"/>
                  <a:gd name="connsiteY5" fmla="*/ 658682 h 1140427"/>
                  <a:gd name="connsiteX6" fmla="*/ 1138901 w 2834387"/>
                  <a:gd name="connsiteY6" fmla="*/ 653492 h 1140427"/>
                  <a:gd name="connsiteX7" fmla="*/ 616375 w 2834387"/>
                  <a:gd name="connsiteY7" fmla="*/ 1104817 h 1140427"/>
                  <a:gd name="connsiteX8" fmla="*/ 3 w 2834387"/>
                  <a:gd name="connsiteY8" fmla="*/ 1105859 h 1140427"/>
                  <a:gd name="connsiteX0" fmla="*/ 3 w 2834578"/>
                  <a:gd name="connsiteY0" fmla="*/ 1109586 h 1144154"/>
                  <a:gd name="connsiteX1" fmla="*/ 831534 w 2834578"/>
                  <a:gd name="connsiteY1" fmla="*/ 107139 h 1144154"/>
                  <a:gd name="connsiteX2" fmla="*/ 2064059 w 2834578"/>
                  <a:gd name="connsiteY2" fmla="*/ 143681 h 1144154"/>
                  <a:gd name="connsiteX3" fmla="*/ 2832970 w 2834578"/>
                  <a:gd name="connsiteY3" fmla="*/ 1129530 h 1144154"/>
                  <a:gd name="connsiteX4" fmla="*/ 2162223 w 2834578"/>
                  <a:gd name="connsiteY4" fmla="*/ 1142401 h 1144154"/>
                  <a:gd name="connsiteX5" fmla="*/ 1665158 w 2834578"/>
                  <a:gd name="connsiteY5" fmla="*/ 662409 h 1144154"/>
                  <a:gd name="connsiteX6" fmla="*/ 1138901 w 2834578"/>
                  <a:gd name="connsiteY6" fmla="*/ 657219 h 1144154"/>
                  <a:gd name="connsiteX7" fmla="*/ 616375 w 2834578"/>
                  <a:gd name="connsiteY7" fmla="*/ 1108544 h 1144154"/>
                  <a:gd name="connsiteX8" fmla="*/ 3 w 2834578"/>
                  <a:gd name="connsiteY8" fmla="*/ 1109586 h 114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34578" h="1144154">
                    <a:moveTo>
                      <a:pt x="3" y="1109586"/>
                    </a:moveTo>
                    <a:cubicBezTo>
                      <a:pt x="-1187" y="675285"/>
                      <a:pt x="487525" y="268123"/>
                      <a:pt x="831534" y="107139"/>
                    </a:cubicBezTo>
                    <a:cubicBezTo>
                      <a:pt x="1175543" y="-53845"/>
                      <a:pt x="1730486" y="-26718"/>
                      <a:pt x="2064059" y="143681"/>
                    </a:cubicBezTo>
                    <a:cubicBezTo>
                      <a:pt x="2397632" y="314080"/>
                      <a:pt x="2865495" y="688987"/>
                      <a:pt x="2832970" y="1129530"/>
                    </a:cubicBezTo>
                    <a:cubicBezTo>
                      <a:pt x="2627585" y="1120173"/>
                      <a:pt x="2367608" y="1151758"/>
                      <a:pt x="2162223" y="1142401"/>
                    </a:cubicBezTo>
                    <a:cubicBezTo>
                      <a:pt x="2187535" y="932414"/>
                      <a:pt x="1985346" y="737169"/>
                      <a:pt x="1665158" y="662409"/>
                    </a:cubicBezTo>
                    <a:cubicBezTo>
                      <a:pt x="1496111" y="622938"/>
                      <a:pt x="1309920" y="621102"/>
                      <a:pt x="1138901" y="657219"/>
                    </a:cubicBezTo>
                    <a:cubicBezTo>
                      <a:pt x="825547" y="723395"/>
                      <a:pt x="615464" y="904852"/>
                      <a:pt x="616375" y="1108544"/>
                    </a:cubicBezTo>
                    <a:lnTo>
                      <a:pt x="3" y="110958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Block Arc 5">
                <a:extLst>
                  <a:ext uri="{FF2B5EF4-FFF2-40B4-BE49-F238E27FC236}">
                    <a16:creationId xmlns:a16="http://schemas.microsoft.com/office/drawing/2014/main" id="{2ABDDAA7-1330-5846-8957-036F466F9A01}"/>
                  </a:ext>
                </a:extLst>
              </p:cNvPr>
              <p:cNvSpPr/>
              <p:nvPr/>
            </p:nvSpPr>
            <p:spPr>
              <a:xfrm rot="5400000" flipH="1">
                <a:off x="6218338" y="6814445"/>
                <a:ext cx="2832033" cy="2184400"/>
              </a:xfrm>
              <a:prstGeom prst="blockArc">
                <a:avLst>
                  <a:gd name="adj1" fmla="val 10847997"/>
                  <a:gd name="adj2" fmla="val 383373"/>
                  <a:gd name="adj3" fmla="val 29619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EE221F3-E29A-7E44-BA3E-4DDEF353168D}"/>
                  </a:ext>
                </a:extLst>
              </p:cNvPr>
              <p:cNvSpPr/>
              <p:nvPr/>
            </p:nvSpPr>
            <p:spPr>
              <a:xfrm>
                <a:off x="1888902" y="8670342"/>
                <a:ext cx="5841999" cy="65232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BA4EACD-79B2-9047-926C-4179677F6DF3}"/>
                  </a:ext>
                </a:extLst>
              </p:cNvPr>
              <p:cNvSpPr/>
              <p:nvPr/>
            </p:nvSpPr>
            <p:spPr>
              <a:xfrm>
                <a:off x="1603667" y="6490630"/>
                <a:ext cx="5991766" cy="64342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Block Arc 8">
                <a:extLst>
                  <a:ext uri="{FF2B5EF4-FFF2-40B4-BE49-F238E27FC236}">
                    <a16:creationId xmlns:a16="http://schemas.microsoft.com/office/drawing/2014/main" id="{28EF7BC0-BD7F-BD4C-8DBE-13C9030B0FE6}"/>
                  </a:ext>
                </a:extLst>
              </p:cNvPr>
              <p:cNvSpPr/>
              <p:nvPr/>
            </p:nvSpPr>
            <p:spPr>
              <a:xfrm rot="16200000">
                <a:off x="-170314" y="5175043"/>
                <a:ext cx="2797740" cy="1130070"/>
              </a:xfrm>
              <a:custGeom>
                <a:avLst/>
                <a:gdLst>
                  <a:gd name="connsiteX0" fmla="*/ 1849 w 2799588"/>
                  <a:gd name="connsiteY0" fmla="*/ 1057381 h 2229301"/>
                  <a:gd name="connsiteX1" fmla="*/ 1427126 w 2799588"/>
                  <a:gd name="connsiteY1" fmla="*/ 212 h 2229301"/>
                  <a:gd name="connsiteX2" fmla="*/ 2799516 w 2799588"/>
                  <a:gd name="connsiteY2" fmla="*/ 1125982 h 2229301"/>
                  <a:gd name="connsiteX3" fmla="*/ 2210945 w 2799588"/>
                  <a:gd name="connsiteY3" fmla="*/ 1121217 h 2229301"/>
                  <a:gd name="connsiteX4" fmla="*/ 1412694 w 2799588"/>
                  <a:gd name="connsiteY4" fmla="*/ 588647 h 2229301"/>
                  <a:gd name="connsiteX5" fmla="*/ 590194 w 2799588"/>
                  <a:gd name="connsiteY5" fmla="*/ 1081484 h 2229301"/>
                  <a:gd name="connsiteX6" fmla="*/ 1849 w 2799588"/>
                  <a:gd name="connsiteY6" fmla="*/ 1057381 h 2229301"/>
                  <a:gd name="connsiteX0" fmla="*/ 0 w 2797740"/>
                  <a:gd name="connsiteY0" fmla="*/ 1057385 h 1125986"/>
                  <a:gd name="connsiteX1" fmla="*/ 1425277 w 2797740"/>
                  <a:gd name="connsiteY1" fmla="*/ 216 h 1125986"/>
                  <a:gd name="connsiteX2" fmla="*/ 2797667 w 2797740"/>
                  <a:gd name="connsiteY2" fmla="*/ 1125986 h 1125986"/>
                  <a:gd name="connsiteX3" fmla="*/ 2209096 w 2797740"/>
                  <a:gd name="connsiteY3" fmla="*/ 1121221 h 1125986"/>
                  <a:gd name="connsiteX4" fmla="*/ 1410845 w 2797740"/>
                  <a:gd name="connsiteY4" fmla="*/ 588651 h 1125986"/>
                  <a:gd name="connsiteX5" fmla="*/ 624204 w 2797740"/>
                  <a:gd name="connsiteY5" fmla="*/ 1033679 h 1125986"/>
                  <a:gd name="connsiteX6" fmla="*/ 0 w 2797740"/>
                  <a:gd name="connsiteY6" fmla="*/ 1057385 h 1125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7740" h="1125986">
                    <a:moveTo>
                      <a:pt x="0" y="1057385"/>
                    </a:moveTo>
                    <a:cubicBezTo>
                      <a:pt x="38828" y="456405"/>
                      <a:pt x="669703" y="-11533"/>
                      <a:pt x="1425277" y="216"/>
                    </a:cubicBezTo>
                    <a:cubicBezTo>
                      <a:pt x="2193104" y="12156"/>
                      <a:pt x="2805475" y="514484"/>
                      <a:pt x="2797667" y="1125986"/>
                    </a:cubicBezTo>
                    <a:lnTo>
                      <a:pt x="2209096" y="1121221"/>
                    </a:lnTo>
                    <a:cubicBezTo>
                      <a:pt x="2214675" y="831406"/>
                      <a:pt x="1857727" y="593260"/>
                      <a:pt x="1410845" y="588651"/>
                    </a:cubicBezTo>
                    <a:cubicBezTo>
                      <a:pt x="977755" y="584184"/>
                      <a:pt x="651512" y="753344"/>
                      <a:pt x="624204" y="1033679"/>
                    </a:cubicBezTo>
                    <a:cubicBezTo>
                      <a:pt x="428089" y="1025645"/>
                      <a:pt x="196115" y="1065419"/>
                      <a:pt x="0" y="105738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13">
                <a:extLst>
                  <a:ext uri="{FF2B5EF4-FFF2-40B4-BE49-F238E27FC236}">
                    <a16:creationId xmlns:a16="http://schemas.microsoft.com/office/drawing/2014/main" id="{9BB00DD6-C4C4-7348-AD3E-28EAE4D8492B}"/>
                  </a:ext>
                </a:extLst>
              </p:cNvPr>
              <p:cNvSpPr/>
              <p:nvPr/>
            </p:nvSpPr>
            <p:spPr>
              <a:xfrm rot="5400000" flipH="1">
                <a:off x="6146290" y="2428388"/>
                <a:ext cx="2847721" cy="2184400"/>
              </a:xfrm>
              <a:prstGeom prst="blockArc">
                <a:avLst>
                  <a:gd name="adj1" fmla="val 10800000"/>
                  <a:gd name="adj2" fmla="val 1572"/>
                  <a:gd name="adj3" fmla="val 27649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71" name="Group 1070"/>
            <p:cNvGrpSpPr/>
            <p:nvPr/>
          </p:nvGrpSpPr>
          <p:grpSpPr>
            <a:xfrm>
              <a:off x="975577" y="2390350"/>
              <a:ext cx="7453126" cy="8818923"/>
              <a:chOff x="975577" y="2390350"/>
              <a:chExt cx="7453126" cy="8818923"/>
            </a:xfrm>
          </p:grpSpPr>
          <p:cxnSp>
            <p:nvCxnSpPr>
              <p:cNvPr id="159" name="Straight Connector 158"/>
              <p:cNvCxnSpPr>
                <a:endCxn id="14" idx="1"/>
              </p:cNvCxnSpPr>
              <p:nvPr/>
            </p:nvCxnSpPr>
            <p:spPr>
              <a:xfrm>
                <a:off x="1793591" y="2390350"/>
                <a:ext cx="5776047" cy="8361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>
                <a:endCxn id="1024" idx="2"/>
              </p:cNvCxnSpPr>
              <p:nvPr/>
            </p:nvCxnSpPr>
            <p:spPr>
              <a:xfrm flipV="1">
                <a:off x="1726207" y="4661233"/>
                <a:ext cx="5971745" cy="4456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4" name="Arc 1023"/>
              <p:cNvSpPr/>
              <p:nvPr/>
            </p:nvSpPr>
            <p:spPr>
              <a:xfrm>
                <a:off x="6949380" y="2405358"/>
                <a:ext cx="1403254" cy="2258405"/>
              </a:xfrm>
              <a:prstGeom prst="arc">
                <a:avLst>
                  <a:gd name="adj1" fmla="val 16200000"/>
                  <a:gd name="adj2" fmla="val 5256843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" name="Arc 169"/>
              <p:cNvSpPr/>
              <p:nvPr/>
            </p:nvSpPr>
            <p:spPr>
              <a:xfrm>
                <a:off x="7025449" y="6810988"/>
                <a:ext cx="1403254" cy="2229081"/>
              </a:xfrm>
              <a:prstGeom prst="arc">
                <a:avLst>
                  <a:gd name="adj1" fmla="val 16120637"/>
                  <a:gd name="adj2" fmla="val 4983877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" name="Arc 170"/>
              <p:cNvSpPr/>
              <p:nvPr/>
            </p:nvSpPr>
            <p:spPr>
              <a:xfrm flipH="1">
                <a:off x="975577" y="4665689"/>
                <a:ext cx="1403254" cy="2146655"/>
              </a:xfrm>
              <a:prstGeom prst="arc">
                <a:avLst>
                  <a:gd name="adj1" fmla="val 16248374"/>
                  <a:gd name="adj2" fmla="val 5189154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72" name="Straight Connector 171"/>
              <p:cNvCxnSpPr>
                <a:endCxn id="8" idx="3"/>
              </p:cNvCxnSpPr>
              <p:nvPr/>
            </p:nvCxnSpPr>
            <p:spPr>
              <a:xfrm flipV="1">
                <a:off x="1689032" y="6812344"/>
                <a:ext cx="5906401" cy="905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flipV="1">
                <a:off x="1838324" y="9051721"/>
                <a:ext cx="5971745" cy="4456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Arc 174"/>
              <p:cNvSpPr/>
              <p:nvPr/>
            </p:nvSpPr>
            <p:spPr>
              <a:xfrm flipH="1">
                <a:off x="1105578" y="9059682"/>
                <a:ext cx="1403254" cy="2119835"/>
              </a:xfrm>
              <a:prstGeom prst="arc">
                <a:avLst>
                  <a:gd name="adj1" fmla="val 16248374"/>
                  <a:gd name="adj2" fmla="val 5358476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96" name="Straight Connector 495"/>
              <p:cNvCxnSpPr/>
              <p:nvPr/>
            </p:nvCxnSpPr>
            <p:spPr>
              <a:xfrm flipV="1">
                <a:off x="1891808" y="11204817"/>
                <a:ext cx="5971745" cy="4456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70" name="Group 1069"/>
          <p:cNvGrpSpPr/>
          <p:nvPr/>
        </p:nvGrpSpPr>
        <p:grpSpPr>
          <a:xfrm>
            <a:off x="7185190" y="10490852"/>
            <a:ext cx="1332785" cy="1241391"/>
            <a:chOff x="7185190" y="10490852"/>
            <a:chExt cx="1332785" cy="1241391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7D857C8-6DBF-1441-BED6-4FF1EB531C36}"/>
                </a:ext>
              </a:extLst>
            </p:cNvPr>
            <p:cNvSpPr/>
            <p:nvPr/>
          </p:nvSpPr>
          <p:spPr>
            <a:xfrm>
              <a:off x="7285281" y="10490852"/>
              <a:ext cx="1214980" cy="1241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F00163B-8BDB-AF44-A463-AD1ACB8794F0}"/>
                </a:ext>
              </a:extLst>
            </p:cNvPr>
            <p:cNvSpPr/>
            <p:nvPr/>
          </p:nvSpPr>
          <p:spPr>
            <a:xfrm>
              <a:off x="7466026" y="10691378"/>
              <a:ext cx="841075" cy="8593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60EBA4B-8AEC-D046-B76B-ED0FD5A6C7DD}"/>
                </a:ext>
              </a:extLst>
            </p:cNvPr>
            <p:cNvSpPr txBox="1"/>
            <p:nvPr/>
          </p:nvSpPr>
          <p:spPr>
            <a:xfrm>
              <a:off x="7185190" y="10962837"/>
              <a:ext cx="1332785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200" b="1" dirty="0">
                  <a:cs typeface="Calibri"/>
                </a:rPr>
                <a:t> Physics</a:t>
              </a:r>
              <a:endParaRPr lang="en-US" sz="1200" dirty="0">
                <a:ea typeface="Calibri"/>
                <a:cs typeface="Calibri"/>
              </a:endParaRPr>
            </a:p>
          </p:txBody>
        </p: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>
            <a:off x="163337" y="11386059"/>
            <a:ext cx="95537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 u="sng">
              <a:solidFill>
                <a:srgbClr val="F53BA7"/>
              </a:solidFill>
              <a:cs typeface="Calibri"/>
            </a:endParaRPr>
          </a:p>
          <a:p>
            <a:endParaRPr lang="en-US" sz="900">
              <a:cs typeface="Calibri"/>
            </a:endParaRPr>
          </a:p>
          <a:p>
            <a:endParaRPr lang="en-US" sz="900" u="sng">
              <a:cs typeface="Calibri"/>
            </a:endParaRPr>
          </a:p>
          <a:p>
            <a:endParaRPr lang="en-US" sz="900">
              <a:cs typeface="Calibri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F4A3E031-B76D-D04F-8233-8F8B5D2D3BA2}"/>
              </a:ext>
            </a:extLst>
          </p:cNvPr>
          <p:cNvSpPr txBox="1"/>
          <p:nvPr/>
        </p:nvSpPr>
        <p:spPr>
          <a:xfrm>
            <a:off x="1393390" y="11859762"/>
            <a:ext cx="958405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>
              <a:cs typeface="Calibri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8CF6B9A-D161-D94B-838C-8556FFF74B3D}"/>
              </a:ext>
            </a:extLst>
          </p:cNvPr>
          <p:cNvSpPr txBox="1"/>
          <p:nvPr/>
        </p:nvSpPr>
        <p:spPr>
          <a:xfrm>
            <a:off x="-2123428" y="6386975"/>
            <a:ext cx="1205230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>
              <a:cs typeface="Calibri"/>
            </a:endParaRPr>
          </a:p>
        </p:txBody>
      </p:sp>
      <p:pic>
        <p:nvPicPr>
          <p:cNvPr id="1068" name="Picture 106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1087">
            <a:off x="-2092214" y="11602451"/>
            <a:ext cx="780216" cy="585162"/>
          </a:xfrm>
          <a:prstGeom prst="rect">
            <a:avLst/>
          </a:prstGeom>
        </p:spPr>
      </p:pic>
      <p:grpSp>
        <p:nvGrpSpPr>
          <p:cNvPr id="472" name="Group 471"/>
          <p:cNvGrpSpPr/>
          <p:nvPr/>
        </p:nvGrpSpPr>
        <p:grpSpPr>
          <a:xfrm>
            <a:off x="-2718505" y="4660992"/>
            <a:ext cx="1214980" cy="1234099"/>
            <a:chOff x="1212628" y="4031237"/>
            <a:chExt cx="1214980" cy="1304869"/>
          </a:xfrm>
        </p:grpSpPr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73B2E537-2E94-164D-A891-794C913A475F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7F00163B-8BDB-AF44-A463-AD1ACB8794F0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TextBox 474">
              <a:extLst>
                <a:ext uri="{FF2B5EF4-FFF2-40B4-BE49-F238E27FC236}">
                  <a16:creationId xmlns:a16="http://schemas.microsoft.com/office/drawing/2014/main" id="{560EBA4B-8AEC-D046-B76B-ED0FD5A6C7DD}"/>
                </a:ext>
              </a:extLst>
            </p:cNvPr>
            <p:cNvSpPr txBox="1"/>
            <p:nvPr/>
          </p:nvSpPr>
          <p:spPr>
            <a:xfrm>
              <a:off x="1234408" y="4511703"/>
              <a:ext cx="11705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/>
                <a:t>HEADING</a:t>
              </a:r>
            </a:p>
          </p:txBody>
        </p:sp>
      </p:grpSp>
      <p:pic>
        <p:nvPicPr>
          <p:cNvPr id="476" name="Picture 16" descr="Image result for car vector"/>
          <p:cNvPicPr>
            <a:picLocks noChangeAspect="1" noChangeArrowheads="1"/>
          </p:cNvPicPr>
          <p:nvPr/>
        </p:nvPicPr>
        <p:blipFill rotWithShape="1"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490" b="42259" l="55400" r="95200">
                        <a14:foregroundMark x1="68800" y1="34100" x2="63200" y2="38703"/>
                        <a14:foregroundMark x1="59800" y1="31590" x2="55400" y2="27197"/>
                        <a14:foregroundMark x1="61800" y1="28243" x2="65200" y2="38912"/>
                        <a14:foregroundMark x1="74000" y1="31799" x2="89200" y2="36192"/>
                        <a14:foregroundMark x1="92200" y1="33264" x2="85600" y2="39121"/>
                        <a14:foregroundMark x1="91400" y1="34937" x2="93400" y2="36402"/>
                        <a14:foregroundMark x1="89600" y1="31172" x2="93200" y2="32636"/>
                        <a14:foregroundMark x1="75200" y1="30753" x2="64600" y2="37866"/>
                        <a14:foregroundMark x1="59600" y1="33264" x2="66200" y2="38703"/>
                        <a14:foregroundMark x1="62400" y1="38912" x2="65200" y2="36611"/>
                        <a14:foregroundMark x1="65400" y1="40167" x2="63600" y2="39331"/>
                        <a14:foregroundMark x1="89800" y1="38494" x2="85000" y2="38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03" t="20050" b="55202"/>
          <a:stretch/>
        </p:blipFill>
        <p:spPr bwMode="auto">
          <a:xfrm>
            <a:off x="-1975353" y="8515216"/>
            <a:ext cx="1218716" cy="60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7" name="Picture 16" descr="Image result for car vector"/>
          <p:cNvPicPr>
            <a:picLocks noChangeAspect="1" noChangeArrowheads="1"/>
          </p:cNvPicPr>
          <p:nvPr/>
        </p:nvPicPr>
        <p:blipFill rotWithShape="1">
          <a:blip r:embed="rId7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68" b="65900" l="55300" r="95200">
                        <a14:foregroundMark x1="65700" y1="59519" x2="62500" y2="64331"/>
                        <a14:foregroundMark x1="81500" y1="59728" x2="87300" y2="61820"/>
                        <a14:foregroundMark x1="87500" y1="58473" x2="91900" y2="56172"/>
                        <a14:foregroundMark x1="79700" y1="55126" x2="77100" y2="49268"/>
                        <a14:foregroundMark x1="63100" y1="56381" x2="55300" y2="60565"/>
                        <a14:foregroundMark x1="68100" y1="56799" x2="87100" y2="63285"/>
                        <a14:foregroundMark x1="87900" y1="58682" x2="87900" y2="58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03" t="47971" b="31929"/>
          <a:stretch/>
        </p:blipFill>
        <p:spPr bwMode="auto">
          <a:xfrm>
            <a:off x="-2030046" y="9188145"/>
            <a:ext cx="1313226" cy="53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8" name="Picture 16" descr="Image result for car vector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895" b="89540" l="55200" r="95200">
                        <a14:foregroundMark x1="59300" y1="83682" x2="55200" y2="84310"/>
                        <a14:foregroundMark x1="62000" y1="81904" x2="63900" y2="87762"/>
                        <a14:foregroundMark x1="66900" y1="83682" x2="62800" y2="87029"/>
                        <a14:foregroundMark x1="68000" y1="82322" x2="78400" y2="77510"/>
                        <a14:foregroundMark x1="77100" y1="81904" x2="90300" y2="86192"/>
                        <a14:foregroundMark x1="88400" y1="81904" x2="93800" y2="84310"/>
                        <a14:foregroundMark x1="87800" y1="82531" x2="86700" y2="88598"/>
                        <a14:foregroundMark x1="82600" y1="83682" x2="89000" y2="88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03" t="73096" b="8576"/>
          <a:stretch/>
        </p:blipFill>
        <p:spPr bwMode="auto">
          <a:xfrm flipH="1">
            <a:off x="-2158736" y="9836117"/>
            <a:ext cx="1481607" cy="5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9" name="Picture 16" descr="Image result for car vector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9" b="16423" l="54600" r="95200">
                        <a14:foregroundMark x1="65900" y1="9833" x2="60900" y2="14644"/>
                        <a14:foregroundMark x1="60900" y1="7950" x2="55600" y2="7741"/>
                        <a14:foregroundMark x1="76900" y1="8368" x2="87700" y2="11715"/>
                        <a14:foregroundMark x1="89500" y1="8368" x2="86100" y2="14226"/>
                        <a14:foregroundMark x1="58600" y1="6276" x2="54600" y2="8159"/>
                        <a14:foregroundMark x1="63100" y1="5439" x2="71300" y2="209"/>
                        <a14:foregroundMark x1="81100" y1="4393" x2="78100" y2="2720"/>
                        <a14:foregroundMark x1="89900" y1="6695" x2="94300" y2="6904"/>
                        <a14:foregroundMark x1="84900" y1="6904" x2="94900" y2="9623"/>
                        <a14:foregroundMark x1="59000" y1="5649" x2="55600" y2="73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03" b="81570"/>
          <a:stretch/>
        </p:blipFill>
        <p:spPr bwMode="auto">
          <a:xfrm flipH="1">
            <a:off x="-2223554" y="7872369"/>
            <a:ext cx="1418409" cy="52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3" name="Group 482"/>
          <p:cNvGrpSpPr/>
          <p:nvPr/>
        </p:nvGrpSpPr>
        <p:grpSpPr>
          <a:xfrm>
            <a:off x="-4169518" y="4664603"/>
            <a:ext cx="1214980" cy="1234099"/>
            <a:chOff x="1212628" y="4031237"/>
            <a:chExt cx="1214980" cy="1304869"/>
          </a:xfrm>
        </p:grpSpPr>
        <p:sp>
          <p:nvSpPr>
            <p:cNvPr id="484" name="Oval 483">
              <a:extLst>
                <a:ext uri="{FF2B5EF4-FFF2-40B4-BE49-F238E27FC236}">
                  <a16:creationId xmlns:a16="http://schemas.microsoft.com/office/drawing/2014/main" id="{73B2E537-2E94-164D-A891-794C913A475F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Oval 484">
              <a:extLst>
                <a:ext uri="{FF2B5EF4-FFF2-40B4-BE49-F238E27FC236}">
                  <a16:creationId xmlns:a16="http://schemas.microsoft.com/office/drawing/2014/main" id="{7F00163B-8BDB-AF44-A463-AD1ACB8794F0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TextBox 485">
              <a:extLst>
                <a:ext uri="{FF2B5EF4-FFF2-40B4-BE49-F238E27FC236}">
                  <a16:creationId xmlns:a16="http://schemas.microsoft.com/office/drawing/2014/main" id="{560EBA4B-8AEC-D046-B76B-ED0FD5A6C7DD}"/>
                </a:ext>
              </a:extLst>
            </p:cNvPr>
            <p:cNvSpPr txBox="1"/>
            <p:nvPr/>
          </p:nvSpPr>
          <p:spPr>
            <a:xfrm>
              <a:off x="1234408" y="4511703"/>
              <a:ext cx="1170599" cy="32542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endParaRPr lang="en-US" sz="1400" b="1">
                <a:cs typeface="Calibri"/>
              </a:endParaRPr>
            </a:p>
          </p:txBody>
        </p:sp>
      </p:grp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>
            <a:off x="520540" y="5287492"/>
            <a:ext cx="253281" cy="20654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>
            <a:off x="7705778" y="6240289"/>
            <a:ext cx="309691" cy="36160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 flipV="1">
            <a:off x="1146735" y="5287178"/>
            <a:ext cx="313699" cy="12829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V="1">
            <a:off x="6281621" y="2576431"/>
            <a:ext cx="180838" cy="30281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>
            <a:off x="8291770" y="8157600"/>
            <a:ext cx="399741" cy="6292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>
            <a:off x="7576193" y="8366477"/>
            <a:ext cx="322878" cy="30902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Connector 428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11055892" y="1037563"/>
            <a:ext cx="0" cy="65591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Connector 429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11389008" y="1037563"/>
            <a:ext cx="0" cy="65591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Connector 430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V="1">
            <a:off x="509098" y="6410372"/>
            <a:ext cx="308532" cy="15490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2321062" y="4832585"/>
            <a:ext cx="29574" cy="31020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Connector 432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>
            <a:off x="5898042" y="6278642"/>
            <a:ext cx="42718" cy="409573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11080040" y="1900329"/>
            <a:ext cx="0" cy="65591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11413156" y="1900329"/>
            <a:ext cx="0" cy="65591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V="1">
            <a:off x="460375" y="6008237"/>
            <a:ext cx="358279" cy="62403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V="1">
            <a:off x="3532004" y="6924940"/>
            <a:ext cx="1" cy="35422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Connector 438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>
            <a:off x="5134844" y="1860168"/>
            <a:ext cx="9236" cy="50776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  <a:stCxn id="1049" idx="1"/>
          </p:cNvCxnSpPr>
          <p:nvPr/>
        </p:nvCxnSpPr>
        <p:spPr>
          <a:xfrm flipH="1">
            <a:off x="8453477" y="7543383"/>
            <a:ext cx="326008" cy="12397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>
            <a:off x="7167268" y="6347647"/>
            <a:ext cx="38804" cy="45085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>
            <a:off x="7976296" y="6554971"/>
            <a:ext cx="293665" cy="271803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Connector 444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 flipV="1">
            <a:off x="3914849" y="2573069"/>
            <a:ext cx="2295" cy="345326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445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>
            <a:off x="8436052" y="3836664"/>
            <a:ext cx="324923" cy="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Connector 446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V="1">
            <a:off x="2848427" y="6914758"/>
            <a:ext cx="373494" cy="484173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 flipH="1" flipV="1">
            <a:off x="6363853" y="6907140"/>
            <a:ext cx="52092" cy="44303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>
            <a:off x="2900783" y="8606172"/>
            <a:ext cx="47733" cy="38176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Connector 450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V="1">
            <a:off x="2721567" y="9119323"/>
            <a:ext cx="0" cy="47355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>
            <a:off x="4965642" y="8635812"/>
            <a:ext cx="3032" cy="25727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V="1">
            <a:off x="2183996" y="9118826"/>
            <a:ext cx="1" cy="36268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Straight Connector 454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>
            <a:off x="545189" y="9391126"/>
            <a:ext cx="371420" cy="31089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Straight Connector 455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 flipH="1" flipV="1">
            <a:off x="7223825" y="9127366"/>
            <a:ext cx="237416" cy="277593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Straight Connector 457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V="1">
            <a:off x="5078571" y="11343342"/>
            <a:ext cx="61537" cy="42652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/>
          <p:cNvGrpSpPr/>
          <p:nvPr/>
        </p:nvGrpSpPr>
        <p:grpSpPr>
          <a:xfrm>
            <a:off x="-4180054" y="6347647"/>
            <a:ext cx="1214980" cy="1234099"/>
            <a:chOff x="1212628" y="4031237"/>
            <a:chExt cx="1214980" cy="1304869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73B2E537-2E94-164D-A891-794C913A475F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7F00163B-8BDB-AF44-A463-AD1ACB8794F0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560EBA4B-8AEC-D046-B76B-ED0FD5A6C7DD}"/>
                </a:ext>
              </a:extLst>
            </p:cNvPr>
            <p:cNvSpPr txBox="1"/>
            <p:nvPr/>
          </p:nvSpPr>
          <p:spPr>
            <a:xfrm>
              <a:off x="1305136" y="4418223"/>
              <a:ext cx="1029145" cy="32542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endParaRPr lang="en-US" sz="1400" b="1">
                <a:cs typeface="Calibri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1028918" y="6136865"/>
            <a:ext cx="1214980" cy="1234099"/>
            <a:chOff x="1212628" y="4031237"/>
            <a:chExt cx="1214980" cy="1304869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73B2E537-2E94-164D-A891-794C913A475F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7F00163B-8BDB-AF44-A463-AD1ACB8794F0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60EBA4B-8AEC-D046-B76B-ED0FD5A6C7DD}"/>
                </a:ext>
              </a:extLst>
            </p:cNvPr>
            <p:cNvSpPr txBox="1"/>
            <p:nvPr/>
          </p:nvSpPr>
          <p:spPr>
            <a:xfrm>
              <a:off x="1234408" y="4399528"/>
              <a:ext cx="1170599" cy="32542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400" b="1">
                  <a:cs typeface="Calibri"/>
                </a:rPr>
                <a:t>Year 11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3127CBD-BC51-D18C-0FCF-3C4CB11AA134}"/>
              </a:ext>
            </a:extLst>
          </p:cNvPr>
          <p:cNvSpPr txBox="1"/>
          <p:nvPr/>
        </p:nvSpPr>
        <p:spPr>
          <a:xfrm>
            <a:off x="4266808" y="12000906"/>
            <a:ext cx="1432783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>
              <a:cs typeface="Calibri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FEB3478-06BB-786F-10A0-D6631F16BE7E}"/>
              </a:ext>
            </a:extLst>
          </p:cNvPr>
          <p:cNvCxnSpPr>
            <a:cxnSpLocks/>
          </p:cNvCxnSpPr>
          <p:nvPr/>
        </p:nvCxnSpPr>
        <p:spPr>
          <a:xfrm flipH="1">
            <a:off x="3887438" y="6443969"/>
            <a:ext cx="0" cy="32374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9A14EBD-3A9B-866F-C8F3-03F873793638}"/>
              </a:ext>
            </a:extLst>
          </p:cNvPr>
          <p:cNvSpPr txBox="1"/>
          <p:nvPr/>
        </p:nvSpPr>
        <p:spPr>
          <a:xfrm>
            <a:off x="-3922023" y="6731846"/>
            <a:ext cx="1450463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>
              <a:cs typeface="Calibri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00E2D75-2BE8-8740-51FB-B52F279DE204}"/>
              </a:ext>
            </a:extLst>
          </p:cNvPr>
          <p:cNvGrpSpPr/>
          <p:nvPr/>
        </p:nvGrpSpPr>
        <p:grpSpPr>
          <a:xfrm>
            <a:off x="-1881185" y="5806320"/>
            <a:ext cx="1547042" cy="1472840"/>
            <a:chOff x="-2847916" y="863596"/>
            <a:chExt cx="2725367" cy="2388504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859FB66-958E-0F49-5982-F4121319124F}"/>
                </a:ext>
              </a:extLst>
            </p:cNvPr>
            <p:cNvGrpSpPr/>
            <p:nvPr/>
          </p:nvGrpSpPr>
          <p:grpSpPr>
            <a:xfrm>
              <a:off x="-2847916" y="863596"/>
              <a:ext cx="2725367" cy="598946"/>
              <a:chOff x="-2847916" y="863596"/>
              <a:chExt cx="2725367" cy="598946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6AB8F62-FCEE-6FED-8A4A-BF0A79037A50}"/>
                  </a:ext>
                </a:extLst>
              </p:cNvPr>
              <p:cNvSpPr/>
              <p:nvPr/>
            </p:nvSpPr>
            <p:spPr>
              <a:xfrm>
                <a:off x="-2847916" y="863596"/>
                <a:ext cx="2725367" cy="598946"/>
              </a:xfrm>
              <a:prstGeom prst="rect">
                <a:avLst/>
              </a:prstGeom>
              <a:ln w="38100" cap="rnd">
                <a:solidFill>
                  <a:srgbClr val="FF0000"/>
                </a:solidFill>
              </a:ln>
            </p:spPr>
            <p:txBody>
              <a:bodyPr wrap="square" lIns="91440" tIns="45720" rIns="91440" bIns="45720" anchor="t">
                <a:spAutoFit/>
              </a:bodyPr>
              <a:lstStyle/>
              <a:p>
                <a:r>
                  <a:rPr lang="en-GB" sz="900" b="1" u="sng"/>
                  <a:t>What am I learning:</a:t>
                </a:r>
              </a:p>
              <a:p>
                <a:endParaRPr lang="en-GB" sz="900">
                  <a:cs typeface="Calibri"/>
                </a:endParaRPr>
              </a:p>
            </p:txBody>
          </p:sp>
          <p:pic>
            <p:nvPicPr>
              <p:cNvPr id="49" name="Picture 18" descr="Image result for road signs men at work">
                <a:extLst>
                  <a:ext uri="{FF2B5EF4-FFF2-40B4-BE49-F238E27FC236}">
                    <a16:creationId xmlns:a16="http://schemas.microsoft.com/office/drawing/2014/main" id="{6DB6C8FA-9698-9B3B-4014-D51F2A8E0C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98737" l="294" r="97650">
                            <a14:foregroundMark x1="28731" y1="44947" x2="75029" y2="73604"/>
                            <a14:foregroundMark x1="55170" y1="22473" x2="27615" y2="89827"/>
                            <a14:foregroundMark x1="25441" y1="68617" x2="87133" y2="86104"/>
                            <a14:foregroundMark x1="45182" y1="29189" x2="53878" y2="40758"/>
                            <a14:foregroundMark x1="48825" y1="20944" x2="58284" y2="33311"/>
                            <a14:foregroundMark x1="41539" y1="19282" x2="50999" y2="3657"/>
                            <a14:foregroundMark x1="57521" y1="19282" x2="96181" y2="91888"/>
                            <a14:foregroundMark x1="14571" y1="96011" x2="97650" y2="95146"/>
                            <a14:foregroundMark x1="24031" y1="80319" x2="75029" y2="84441"/>
                            <a14:foregroundMark x1="60458" y1="45678" x2="79436" y2="77061"/>
                            <a14:foregroundMark x1="55347" y1="34176" x2="67039" y2="48138"/>
                            <a14:foregroundMark x1="39307" y1="48138" x2="30611" y2="76197"/>
                            <a14:foregroundMark x1="23325" y1="71277" x2="40071" y2="42420"/>
                            <a14:foregroundMark x1="18919" y1="80319" x2="69213" y2="82779"/>
                            <a14:foregroundMark x1="26968" y1="79521" x2="22562" y2="91888"/>
                            <a14:foregroundMark x1="19624" y1="75399" x2="81610" y2="88564"/>
                            <a14:foregroundMark x1="69918" y1="74535" x2="41539" y2="89428"/>
                            <a14:foregroundMark x1="31316" y1="71277" x2="14571" y2="91888"/>
                            <a14:foregroundMark x1="20388" y1="63032" x2="5053" y2="93551"/>
                            <a14:foregroundMark x1="12338" y1="86104" x2="41539" y2="78657"/>
                            <a14:foregroundMark x1="38014" y1="23737" x2="53408" y2="133"/>
                            <a14:foregroundMark x1="54877" y1="27128" x2="43478" y2="79388"/>
                            <a14:foregroundMark x1="43948" y1="40625" x2="34019" y2="91157"/>
                            <a14:foregroundMark x1="8696" y1="82713" x2="294" y2="91755"/>
                            <a14:foregroundMark x1="7697" y1="90625" x2="37485" y2="37234"/>
                            <a14:foregroundMark x1="24618" y1="56316" x2="45476" y2="14162"/>
                            <a14:foregroundMark x1="46945" y1="4056" x2="63807" y2="33311"/>
                            <a14:foregroundMark x1="52409" y1="3524" x2="82197" y2="56915"/>
                            <a14:foregroundMark x1="21093" y1="95080" x2="6698" y2="97340"/>
                            <a14:foregroundMark x1="7109" y1="93617" x2="1175" y2="98737"/>
                            <a14:foregroundMark x1="46298" y1="82779" x2="60458" y2="90093"/>
                            <a14:backgroundMark x1="1586" y1="97407" x2="2761" y2="9873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19288" y="940208"/>
                <a:ext cx="595805" cy="4347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822F321-BA21-D82A-0F97-038B36278A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170526" y="2595007"/>
              <a:ext cx="784437" cy="657093"/>
            </a:xfrm>
            <a:prstGeom prst="line">
              <a:avLst/>
            </a:prstGeom>
            <a:ln w="571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9" name="Straight Connector 468">
            <a:extLst>
              <a:ext uri="{FF2B5EF4-FFF2-40B4-BE49-F238E27FC236}">
                <a16:creationId xmlns:a16="http://schemas.microsoft.com/office/drawing/2014/main" id="{F40E0174-C2DC-7FCC-058E-6906498C3EB8}"/>
              </a:ext>
            </a:extLst>
          </p:cNvPr>
          <p:cNvCxnSpPr>
            <a:cxnSpLocks/>
          </p:cNvCxnSpPr>
          <p:nvPr/>
        </p:nvCxnSpPr>
        <p:spPr>
          <a:xfrm>
            <a:off x="-2069677" y="6517498"/>
            <a:ext cx="332715" cy="493595"/>
          </a:xfrm>
          <a:prstGeom prst="line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9" name="TextBox 488">
            <a:extLst>
              <a:ext uri="{FF2B5EF4-FFF2-40B4-BE49-F238E27FC236}">
                <a16:creationId xmlns:a16="http://schemas.microsoft.com/office/drawing/2014/main" id="{908EB97C-1223-DA49-CD38-83E35125F0D6}"/>
              </a:ext>
            </a:extLst>
          </p:cNvPr>
          <p:cNvSpPr txBox="1"/>
          <p:nvPr/>
        </p:nvSpPr>
        <p:spPr>
          <a:xfrm>
            <a:off x="1051431" y="3887817"/>
            <a:ext cx="78265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800"/>
              <a:t>Speed and distance -time graphs</a:t>
            </a:r>
          </a:p>
        </p:txBody>
      </p:sp>
      <p:pic>
        <p:nvPicPr>
          <p:cNvPr id="471" name="Picture 470" descr="A picture containing text&#10;&#10;Description automatically generated">
            <a:extLst>
              <a:ext uri="{FF2B5EF4-FFF2-40B4-BE49-F238E27FC236}">
                <a16:creationId xmlns:a16="http://schemas.microsoft.com/office/drawing/2014/main" id="{5E8C09C2-F865-4147-8AA3-0E4256588F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520" y="737559"/>
            <a:ext cx="986807" cy="993520"/>
          </a:xfrm>
          <a:prstGeom prst="rect">
            <a:avLst/>
          </a:prstGeom>
        </p:spPr>
      </p:pic>
      <p:pic>
        <p:nvPicPr>
          <p:cNvPr id="151" name="Picture 2" descr="AQA Home">
            <a:extLst>
              <a:ext uri="{FF2B5EF4-FFF2-40B4-BE49-F238E27FC236}">
                <a16:creationId xmlns:a16="http://schemas.microsoft.com/office/drawing/2014/main" id="{FD21F68E-66AC-41AF-B517-0661E836C6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84" b="1659"/>
          <a:stretch/>
        </p:blipFill>
        <p:spPr bwMode="auto">
          <a:xfrm>
            <a:off x="0" y="698474"/>
            <a:ext cx="1595577" cy="79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Graphic 155" descr="Atom">
            <a:extLst>
              <a:ext uri="{FF2B5EF4-FFF2-40B4-BE49-F238E27FC236}">
                <a16:creationId xmlns:a16="http://schemas.microsoft.com/office/drawing/2014/main" id="{A273DF11-40CC-4B5E-AD23-FFE0C6B9BCF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989905" y="7247197"/>
            <a:ext cx="518728" cy="518728"/>
          </a:xfrm>
          <a:prstGeom prst="rect">
            <a:avLst/>
          </a:prstGeom>
        </p:spPr>
      </p:pic>
      <p:pic>
        <p:nvPicPr>
          <p:cNvPr id="1026" name="Picture 2" descr="Image result for wave icon physics">
            <a:extLst>
              <a:ext uri="{FF2B5EF4-FFF2-40B4-BE49-F238E27FC236}">
                <a16:creationId xmlns:a16="http://schemas.microsoft.com/office/drawing/2014/main" id="{B0A14AC7-B1AD-4B4A-8731-BC627ECFF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41" b="14597"/>
          <a:stretch/>
        </p:blipFill>
        <p:spPr bwMode="auto">
          <a:xfrm>
            <a:off x="8182780" y="4788515"/>
            <a:ext cx="649543" cy="40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" name="Picture 20" descr="Image result for acid rain icon">
            <a:extLst>
              <a:ext uri="{FF2B5EF4-FFF2-40B4-BE49-F238E27FC236}">
                <a16:creationId xmlns:a16="http://schemas.microsoft.com/office/drawing/2014/main" id="{54AAF32C-D052-4266-B779-BE66FECB3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411" y="6092588"/>
            <a:ext cx="411962" cy="41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" name="Rectangle 197">
            <a:extLst>
              <a:ext uri="{FF2B5EF4-FFF2-40B4-BE49-F238E27FC236}">
                <a16:creationId xmlns:a16="http://schemas.microsoft.com/office/drawing/2014/main" id="{9B35DB10-3016-4A04-8397-61C4E771BF4C}"/>
              </a:ext>
            </a:extLst>
          </p:cNvPr>
          <p:cNvSpPr/>
          <p:nvPr/>
        </p:nvSpPr>
        <p:spPr>
          <a:xfrm>
            <a:off x="5915342" y="10313167"/>
            <a:ext cx="1092307" cy="507831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 Conservation and dissipation of energy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29200D70-7A59-477C-9293-A4FA0A2D2690}"/>
              </a:ext>
            </a:extLst>
          </p:cNvPr>
          <p:cNvSpPr/>
          <p:nvPr/>
        </p:nvSpPr>
        <p:spPr>
          <a:xfrm>
            <a:off x="359977" y="10846697"/>
            <a:ext cx="671981" cy="507831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 Energy transfers by heating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EF79F248-C7E3-4765-92E9-DA73EA74033F}"/>
              </a:ext>
            </a:extLst>
          </p:cNvPr>
          <p:cNvSpPr/>
          <p:nvPr/>
        </p:nvSpPr>
        <p:spPr>
          <a:xfrm>
            <a:off x="552092" y="8522196"/>
            <a:ext cx="1054430" cy="3693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P3 Energy resources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CCF5F12F-54F7-4148-8266-A281DF7CAFF5}"/>
              </a:ext>
            </a:extLst>
          </p:cNvPr>
          <p:cNvSpPr/>
          <p:nvPr/>
        </p:nvSpPr>
        <p:spPr>
          <a:xfrm>
            <a:off x="2870913" y="5035105"/>
            <a:ext cx="1067122" cy="3693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P10 Force and motion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FB1DCE7B-B165-4C6A-B156-807C37B804B4}"/>
              </a:ext>
            </a:extLst>
          </p:cNvPr>
          <p:cNvSpPr/>
          <p:nvPr/>
        </p:nvSpPr>
        <p:spPr>
          <a:xfrm>
            <a:off x="3645625" y="8413118"/>
            <a:ext cx="1134905" cy="2308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P4 Electric circuits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E9793DA6-5F0B-4683-B937-D5402674C36A}"/>
              </a:ext>
            </a:extLst>
          </p:cNvPr>
          <p:cNvSpPr/>
          <p:nvPr/>
        </p:nvSpPr>
        <p:spPr>
          <a:xfrm>
            <a:off x="8535171" y="8670734"/>
            <a:ext cx="1020290" cy="3693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P5 Electricity in the home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3A618E92-8976-4FB9-86BD-94FDDB283796}"/>
              </a:ext>
            </a:extLst>
          </p:cNvPr>
          <p:cNvSpPr/>
          <p:nvPr/>
        </p:nvSpPr>
        <p:spPr>
          <a:xfrm>
            <a:off x="422496" y="4224264"/>
            <a:ext cx="636302" cy="3693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P9 Motion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50479FAE-A6C3-452C-93FA-5C1452419FD3}"/>
              </a:ext>
            </a:extLst>
          </p:cNvPr>
          <p:cNvSpPr/>
          <p:nvPr/>
        </p:nvSpPr>
        <p:spPr>
          <a:xfrm>
            <a:off x="64674" y="6888386"/>
            <a:ext cx="864473" cy="3693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P8 Forces in balance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B192C7FB-F649-4CD7-9ACF-F14258D47685}"/>
              </a:ext>
            </a:extLst>
          </p:cNvPr>
          <p:cNvSpPr/>
          <p:nvPr/>
        </p:nvSpPr>
        <p:spPr>
          <a:xfrm>
            <a:off x="5748753" y="3975205"/>
            <a:ext cx="1101747" cy="3693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P11 Waves </a:t>
            </a:r>
            <a:r>
              <a:rPr lang="en-GB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properties.</a:t>
            </a:r>
            <a:endParaRPr lang="en-GB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F38FE37B-38F8-4105-A438-53E1CFCD36BA}"/>
              </a:ext>
            </a:extLst>
          </p:cNvPr>
          <p:cNvSpPr/>
          <p:nvPr/>
        </p:nvSpPr>
        <p:spPr>
          <a:xfrm>
            <a:off x="8598514" y="6836494"/>
            <a:ext cx="864417" cy="3693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P6:  Molecules and matter</a:t>
            </a:r>
          </a:p>
        </p:txBody>
      </p:sp>
      <p:pic>
        <p:nvPicPr>
          <p:cNvPr id="208" name="Picture 207">
            <a:extLst>
              <a:ext uri="{FF2B5EF4-FFF2-40B4-BE49-F238E27FC236}">
                <a16:creationId xmlns:a16="http://schemas.microsoft.com/office/drawing/2014/main" id="{781EDA9B-C8FE-42A0-8829-26B851354496}"/>
              </a:ext>
            </a:extLst>
          </p:cNvPr>
          <p:cNvPicPr>
            <a:picLocks noChangeAspect="1"/>
          </p:cNvPicPr>
          <p:nvPr/>
        </p:nvPicPr>
        <p:blipFill>
          <a:blip r:embed="rId18">
            <a:biLevel thresh="75000"/>
          </a:blip>
          <a:stretch>
            <a:fillRect/>
          </a:stretch>
        </p:blipFill>
        <p:spPr>
          <a:xfrm>
            <a:off x="6900301" y="7181931"/>
            <a:ext cx="500059" cy="50005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41144E0-413F-4B0E-A011-79EAF31EE8D5}"/>
              </a:ext>
            </a:extLst>
          </p:cNvPr>
          <p:cNvSpPr txBox="1"/>
          <p:nvPr/>
        </p:nvSpPr>
        <p:spPr>
          <a:xfrm>
            <a:off x="6429571" y="5300864"/>
            <a:ext cx="864074" cy="461665"/>
          </a:xfrm>
          <a:prstGeom prst="rect">
            <a:avLst/>
          </a:prstGeom>
          <a:noFill/>
          <a:ln w="38100">
            <a:solidFill>
              <a:srgbClr val="007AC3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/>
              <a:t>RP: Measuring waves in a liquid and solid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8FEABC74-A298-4E11-BBD7-31BBBE8C06A0}"/>
              </a:ext>
            </a:extLst>
          </p:cNvPr>
          <p:cNvSpPr txBox="1"/>
          <p:nvPr/>
        </p:nvSpPr>
        <p:spPr>
          <a:xfrm>
            <a:off x="1837970" y="9515884"/>
            <a:ext cx="643379" cy="21544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GB" sz="800"/>
              <a:t>Insulation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D43D12B6-E7B7-4976-BD40-11DCAB8913BE}"/>
              </a:ext>
            </a:extLst>
          </p:cNvPr>
          <p:cNvSpPr txBox="1"/>
          <p:nvPr/>
        </p:nvSpPr>
        <p:spPr>
          <a:xfrm>
            <a:off x="8240629" y="1900206"/>
            <a:ext cx="917041" cy="461665"/>
          </a:xfrm>
          <a:prstGeom prst="rect">
            <a:avLst/>
          </a:prstGeom>
          <a:noFill/>
          <a:ln w="38100">
            <a:solidFill>
              <a:srgbClr val="007AC3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/>
              <a:t>RP21: Absorption and emission of IR radiation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CFF3C209-E744-4955-ADB6-BF4DB88EA9DF}"/>
              </a:ext>
            </a:extLst>
          </p:cNvPr>
          <p:cNvSpPr txBox="1"/>
          <p:nvPr/>
        </p:nvSpPr>
        <p:spPr>
          <a:xfrm>
            <a:off x="3895141" y="3609747"/>
            <a:ext cx="937528" cy="338554"/>
          </a:xfrm>
          <a:prstGeom prst="rect">
            <a:avLst/>
          </a:prstGeom>
          <a:noFill/>
          <a:ln w="38100">
            <a:solidFill>
              <a:srgbClr val="007AC3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/>
              <a:t>RP: Force and extension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2E99E7BD-2C36-4499-9932-9C6473DAD41E}"/>
              </a:ext>
            </a:extLst>
          </p:cNvPr>
          <p:cNvSpPr txBox="1"/>
          <p:nvPr/>
        </p:nvSpPr>
        <p:spPr>
          <a:xfrm>
            <a:off x="8050409" y="6070640"/>
            <a:ext cx="864249" cy="215444"/>
          </a:xfrm>
          <a:prstGeom prst="rect">
            <a:avLst/>
          </a:prstGeom>
          <a:noFill/>
          <a:ln w="38100">
            <a:solidFill>
              <a:srgbClr val="007AC3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/>
              <a:t>RP: Density</a:t>
            </a:r>
          </a:p>
        </p:txBody>
      </p: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512B9C9C-49DF-47B9-A19A-2C80E5100835}"/>
              </a:ext>
            </a:extLst>
          </p:cNvPr>
          <p:cNvCxnSpPr>
            <a:cxnSpLocks/>
          </p:cNvCxnSpPr>
          <p:nvPr/>
        </p:nvCxnSpPr>
        <p:spPr>
          <a:xfrm>
            <a:off x="2418347" y="10664289"/>
            <a:ext cx="6595" cy="465016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D2B0431F-0C0D-4354-BFE6-50BAE556CFD7}"/>
              </a:ext>
            </a:extLst>
          </p:cNvPr>
          <p:cNvCxnSpPr>
            <a:cxnSpLocks/>
          </p:cNvCxnSpPr>
          <p:nvPr/>
        </p:nvCxnSpPr>
        <p:spPr>
          <a:xfrm flipH="1">
            <a:off x="4494860" y="10720880"/>
            <a:ext cx="14346" cy="389096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5555E718-DD4C-4E03-869C-44523F7B5C53}"/>
              </a:ext>
            </a:extLst>
          </p:cNvPr>
          <p:cNvCxnSpPr>
            <a:cxnSpLocks/>
          </p:cNvCxnSpPr>
          <p:nvPr/>
        </p:nvCxnSpPr>
        <p:spPr>
          <a:xfrm flipV="1">
            <a:off x="5311287" y="9219676"/>
            <a:ext cx="0" cy="27423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7D9B895C-0A61-4A15-9E45-3E6717B15AF3}"/>
              </a:ext>
            </a:extLst>
          </p:cNvPr>
          <p:cNvCxnSpPr>
            <a:cxnSpLocks/>
          </p:cNvCxnSpPr>
          <p:nvPr/>
        </p:nvCxnSpPr>
        <p:spPr>
          <a:xfrm>
            <a:off x="5799960" y="8548621"/>
            <a:ext cx="44293" cy="38966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A4215EB8-4624-46D4-A9C5-1660C50765F8}"/>
              </a:ext>
            </a:extLst>
          </p:cNvPr>
          <p:cNvCxnSpPr>
            <a:cxnSpLocks/>
          </p:cNvCxnSpPr>
          <p:nvPr/>
        </p:nvCxnSpPr>
        <p:spPr>
          <a:xfrm flipH="1">
            <a:off x="6340166" y="8559544"/>
            <a:ext cx="184212" cy="39560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659F7C76-2B59-4882-B54E-A3EAEA79B312}"/>
              </a:ext>
            </a:extLst>
          </p:cNvPr>
          <p:cNvCxnSpPr>
            <a:cxnSpLocks/>
          </p:cNvCxnSpPr>
          <p:nvPr/>
        </p:nvCxnSpPr>
        <p:spPr>
          <a:xfrm flipH="1" flipV="1">
            <a:off x="4768649" y="7018047"/>
            <a:ext cx="11673" cy="36644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E6585B1F-40C2-414C-8CF1-20B3C886925E}"/>
              </a:ext>
            </a:extLst>
          </p:cNvPr>
          <p:cNvCxnSpPr>
            <a:cxnSpLocks/>
          </p:cNvCxnSpPr>
          <p:nvPr/>
        </p:nvCxnSpPr>
        <p:spPr>
          <a:xfrm flipH="1">
            <a:off x="3882364" y="3999942"/>
            <a:ext cx="306317" cy="54114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604B790B-AA6D-4EFF-9437-98920BB24F16}"/>
              </a:ext>
            </a:extLst>
          </p:cNvPr>
          <p:cNvCxnSpPr>
            <a:cxnSpLocks/>
          </p:cNvCxnSpPr>
          <p:nvPr/>
        </p:nvCxnSpPr>
        <p:spPr>
          <a:xfrm flipV="1">
            <a:off x="6596444" y="9164005"/>
            <a:ext cx="216595" cy="35074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9B11E5D3-E50D-43CE-9BA3-99746F5C5E37}"/>
              </a:ext>
            </a:extLst>
          </p:cNvPr>
          <p:cNvCxnSpPr>
            <a:cxnSpLocks/>
          </p:cNvCxnSpPr>
          <p:nvPr/>
        </p:nvCxnSpPr>
        <p:spPr>
          <a:xfrm>
            <a:off x="1539069" y="4212504"/>
            <a:ext cx="181342" cy="37394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6891D313-8CBC-4019-8380-3E95CD6D323D}"/>
              </a:ext>
            </a:extLst>
          </p:cNvPr>
          <p:cNvCxnSpPr>
            <a:cxnSpLocks/>
          </p:cNvCxnSpPr>
          <p:nvPr/>
        </p:nvCxnSpPr>
        <p:spPr>
          <a:xfrm flipH="1" flipV="1">
            <a:off x="4120098" y="4821339"/>
            <a:ext cx="13305" cy="39826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A83DCD8C-36DA-449A-A17D-1373FAEBE061}"/>
              </a:ext>
            </a:extLst>
          </p:cNvPr>
          <p:cNvCxnSpPr>
            <a:cxnSpLocks/>
          </p:cNvCxnSpPr>
          <p:nvPr/>
        </p:nvCxnSpPr>
        <p:spPr>
          <a:xfrm flipH="1" flipV="1">
            <a:off x="4548324" y="4845128"/>
            <a:ext cx="368999" cy="33764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17A47328-1891-4FB2-AD77-E90BC4ECECBA}"/>
              </a:ext>
            </a:extLst>
          </p:cNvPr>
          <p:cNvCxnSpPr>
            <a:cxnSpLocks/>
          </p:cNvCxnSpPr>
          <p:nvPr/>
        </p:nvCxnSpPr>
        <p:spPr>
          <a:xfrm flipH="1">
            <a:off x="8407632" y="2966399"/>
            <a:ext cx="228546" cy="26943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0D254913-B5DF-4C08-834C-14CCFA03D563}"/>
              </a:ext>
            </a:extLst>
          </p:cNvPr>
          <p:cNvCxnSpPr>
            <a:cxnSpLocks/>
          </p:cNvCxnSpPr>
          <p:nvPr/>
        </p:nvCxnSpPr>
        <p:spPr>
          <a:xfrm flipH="1" flipV="1">
            <a:off x="7208562" y="4877956"/>
            <a:ext cx="566185" cy="28964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42D7A290-0C62-4D42-8460-AF8E6738E762}"/>
              </a:ext>
            </a:extLst>
          </p:cNvPr>
          <p:cNvCxnSpPr>
            <a:cxnSpLocks/>
          </p:cNvCxnSpPr>
          <p:nvPr/>
        </p:nvCxnSpPr>
        <p:spPr>
          <a:xfrm flipH="1">
            <a:off x="8077867" y="2202235"/>
            <a:ext cx="155851" cy="29571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TextBox 246">
            <a:extLst>
              <a:ext uri="{FF2B5EF4-FFF2-40B4-BE49-F238E27FC236}">
                <a16:creationId xmlns:a16="http://schemas.microsoft.com/office/drawing/2014/main" id="{9EA31D0E-5512-47C8-BC5A-5A765016D30A}"/>
              </a:ext>
            </a:extLst>
          </p:cNvPr>
          <p:cNvSpPr txBox="1"/>
          <p:nvPr/>
        </p:nvSpPr>
        <p:spPr>
          <a:xfrm>
            <a:off x="5909953" y="9534079"/>
            <a:ext cx="1074834" cy="215444"/>
          </a:xfrm>
          <a:prstGeom prst="rect">
            <a:avLst/>
          </a:prstGeom>
          <a:noFill/>
          <a:ln w="38100">
            <a:solidFill>
              <a:srgbClr val="007AC3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/>
              <a:t>RP: Resistance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6EA31A61-8096-41E9-889C-30EB2F6BC7A4}"/>
              </a:ext>
            </a:extLst>
          </p:cNvPr>
          <p:cNvSpPr txBox="1"/>
          <p:nvPr/>
        </p:nvSpPr>
        <p:spPr>
          <a:xfrm>
            <a:off x="7269472" y="9474739"/>
            <a:ext cx="1074834" cy="338554"/>
          </a:xfrm>
          <a:prstGeom prst="rect">
            <a:avLst/>
          </a:prstGeom>
          <a:noFill/>
          <a:ln w="38100">
            <a:solidFill>
              <a:srgbClr val="007AC3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/>
              <a:t>RP: Component characteristics.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83D5A878-F1B6-4F2A-9118-A58D0C5193A9}"/>
              </a:ext>
            </a:extLst>
          </p:cNvPr>
          <p:cNvSpPr txBox="1"/>
          <p:nvPr/>
        </p:nvSpPr>
        <p:spPr>
          <a:xfrm>
            <a:off x="44174" y="10035980"/>
            <a:ext cx="657872" cy="461665"/>
          </a:xfrm>
          <a:prstGeom prst="rect">
            <a:avLst/>
          </a:prstGeom>
          <a:noFill/>
          <a:ln w="38100">
            <a:solidFill>
              <a:srgbClr val="007AC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RP: Specific heat capacity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5431F66-689A-41ED-8FD0-3936676C62B4}"/>
              </a:ext>
            </a:extLst>
          </p:cNvPr>
          <p:cNvSpPr txBox="1"/>
          <p:nvPr/>
        </p:nvSpPr>
        <p:spPr>
          <a:xfrm>
            <a:off x="4703455" y="11679174"/>
            <a:ext cx="738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Energy stores and pathways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A474BCC-9720-481B-8BAB-C2D38F0A766C}"/>
              </a:ext>
            </a:extLst>
          </p:cNvPr>
          <p:cNvSpPr txBox="1"/>
          <p:nvPr/>
        </p:nvSpPr>
        <p:spPr>
          <a:xfrm>
            <a:off x="3088515" y="10381955"/>
            <a:ext cx="658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Energy and efficiency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D202E3B-2C71-480F-8656-0F8DADAAAC38}"/>
              </a:ext>
            </a:extLst>
          </p:cNvPr>
          <p:cNvSpPr txBox="1"/>
          <p:nvPr/>
        </p:nvSpPr>
        <p:spPr>
          <a:xfrm>
            <a:off x="4095695" y="10323983"/>
            <a:ext cx="828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Conservation and dissipation</a:t>
            </a:r>
          </a:p>
        </p:txBody>
      </p: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11FCDD24-FF29-436E-9961-7298461610A3}"/>
              </a:ext>
            </a:extLst>
          </p:cNvPr>
          <p:cNvCxnSpPr>
            <a:cxnSpLocks/>
          </p:cNvCxnSpPr>
          <p:nvPr/>
        </p:nvCxnSpPr>
        <p:spPr>
          <a:xfrm>
            <a:off x="3640968" y="10728771"/>
            <a:ext cx="39693" cy="469153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24DB4928-F4A4-4147-9547-04AD3B3BD08D}"/>
              </a:ext>
            </a:extLst>
          </p:cNvPr>
          <p:cNvSpPr txBox="1"/>
          <p:nvPr/>
        </p:nvSpPr>
        <p:spPr>
          <a:xfrm>
            <a:off x="1872262" y="10440460"/>
            <a:ext cx="8851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/>
              <a:t>Work and power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30EEEF4-1432-4E27-81EE-FCFB86D337B9}"/>
              </a:ext>
            </a:extLst>
          </p:cNvPr>
          <p:cNvCxnSpPr>
            <a:cxnSpLocks/>
            <a:stCxn id="62" idx="3"/>
          </p:cNvCxnSpPr>
          <p:nvPr/>
        </p:nvCxnSpPr>
        <p:spPr>
          <a:xfrm>
            <a:off x="2757441" y="10548182"/>
            <a:ext cx="579114" cy="4275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8C7C11D0-C692-47FB-92E7-ABD6C7CE445B}"/>
              </a:ext>
            </a:extLst>
          </p:cNvPr>
          <p:cNvCxnSpPr>
            <a:cxnSpLocks/>
          </p:cNvCxnSpPr>
          <p:nvPr/>
        </p:nvCxnSpPr>
        <p:spPr>
          <a:xfrm>
            <a:off x="3597670" y="8702278"/>
            <a:ext cx="11649" cy="6401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EBDCA0B5-C760-427D-AC3C-59202B386C9C}"/>
              </a:ext>
            </a:extLst>
          </p:cNvPr>
          <p:cNvSpPr txBox="1"/>
          <p:nvPr/>
        </p:nvSpPr>
        <p:spPr>
          <a:xfrm>
            <a:off x="2477078" y="8292714"/>
            <a:ext cx="679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Energy resources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23415EF-39A9-49E3-B38F-E042DDCE3A14}"/>
              </a:ext>
            </a:extLst>
          </p:cNvPr>
          <p:cNvSpPr txBox="1"/>
          <p:nvPr/>
        </p:nvSpPr>
        <p:spPr>
          <a:xfrm>
            <a:off x="71723" y="9041024"/>
            <a:ext cx="919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Mechanisms of energy transfer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5979901-632C-4B2A-9CAD-BCECA496C6AB}"/>
              </a:ext>
            </a:extLst>
          </p:cNvPr>
          <p:cNvSpPr txBox="1"/>
          <p:nvPr/>
        </p:nvSpPr>
        <p:spPr>
          <a:xfrm>
            <a:off x="2500101" y="9690165"/>
            <a:ext cx="9209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Energy demands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B302B6F-A43C-4677-9391-BB3D779B8F57}"/>
              </a:ext>
            </a:extLst>
          </p:cNvPr>
          <p:cNvSpPr txBox="1"/>
          <p:nvPr/>
        </p:nvSpPr>
        <p:spPr>
          <a:xfrm>
            <a:off x="4728481" y="8327458"/>
            <a:ext cx="7459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Static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D630817-54D2-411A-9AD7-098CB0C13C10}"/>
              </a:ext>
            </a:extLst>
          </p:cNvPr>
          <p:cNvSpPr txBox="1"/>
          <p:nvPr/>
        </p:nvSpPr>
        <p:spPr>
          <a:xfrm>
            <a:off x="4786743" y="9539420"/>
            <a:ext cx="947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Modelling circuits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8FC73F7-BEC0-45AD-829D-DC0749904D0F}"/>
              </a:ext>
            </a:extLst>
          </p:cNvPr>
          <p:cNvSpPr txBox="1"/>
          <p:nvPr/>
        </p:nvSpPr>
        <p:spPr>
          <a:xfrm>
            <a:off x="6106521" y="7388978"/>
            <a:ext cx="622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Changes of state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ACD3359-8855-48B2-8EB9-C33FCF22ACEE}"/>
              </a:ext>
            </a:extLst>
          </p:cNvPr>
          <p:cNvSpPr txBox="1"/>
          <p:nvPr/>
        </p:nvSpPr>
        <p:spPr>
          <a:xfrm>
            <a:off x="5235278" y="8304479"/>
            <a:ext cx="69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/>
              <a:t>Current and charge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E06138E-A6E7-4F6E-84A3-1CFC81012D68}"/>
              </a:ext>
            </a:extLst>
          </p:cNvPr>
          <p:cNvSpPr txBox="1"/>
          <p:nvPr/>
        </p:nvSpPr>
        <p:spPr>
          <a:xfrm>
            <a:off x="7232197" y="8044853"/>
            <a:ext cx="898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Alternating current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AA7B6D5A-D0A7-4556-BA36-66706077DBE3}"/>
              </a:ext>
            </a:extLst>
          </p:cNvPr>
          <p:cNvSpPr txBox="1"/>
          <p:nvPr/>
        </p:nvSpPr>
        <p:spPr>
          <a:xfrm>
            <a:off x="6197025" y="8269255"/>
            <a:ext cx="647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Potential difference</a:t>
            </a:r>
          </a:p>
        </p:txBody>
      </p:sp>
      <p:sp>
        <p:nvSpPr>
          <p:cNvPr id="1037" name="TextBox 1036">
            <a:extLst>
              <a:ext uri="{FF2B5EF4-FFF2-40B4-BE49-F238E27FC236}">
                <a16:creationId xmlns:a16="http://schemas.microsoft.com/office/drawing/2014/main" id="{290169BF-D023-4BE5-936B-389E0DFB0250}"/>
              </a:ext>
            </a:extLst>
          </p:cNvPr>
          <p:cNvSpPr txBox="1"/>
          <p:nvPr/>
        </p:nvSpPr>
        <p:spPr>
          <a:xfrm>
            <a:off x="8734135" y="7950719"/>
            <a:ext cx="684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Appliances, cables and plugs</a:t>
            </a:r>
          </a:p>
        </p:txBody>
      </p: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11C72C43-4AB1-404B-A7F1-576117D25797}"/>
              </a:ext>
            </a:extLst>
          </p:cNvPr>
          <p:cNvCxnSpPr>
            <a:cxnSpLocks/>
          </p:cNvCxnSpPr>
          <p:nvPr/>
        </p:nvCxnSpPr>
        <p:spPr>
          <a:xfrm flipH="1">
            <a:off x="7942811" y="7333253"/>
            <a:ext cx="640815" cy="1376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" name="TextBox 1048">
            <a:extLst>
              <a:ext uri="{FF2B5EF4-FFF2-40B4-BE49-F238E27FC236}">
                <a16:creationId xmlns:a16="http://schemas.microsoft.com/office/drawing/2014/main" id="{1DD063EA-8DDF-4905-AE05-DC8D39D93B0A}"/>
              </a:ext>
            </a:extLst>
          </p:cNvPr>
          <p:cNvSpPr txBox="1"/>
          <p:nvPr/>
        </p:nvSpPr>
        <p:spPr>
          <a:xfrm>
            <a:off x="8779485" y="7374106"/>
            <a:ext cx="818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The national grid</a:t>
            </a:r>
          </a:p>
        </p:txBody>
      </p:sp>
      <p:sp>
        <p:nvSpPr>
          <p:cNvPr id="1051" name="TextBox 1050">
            <a:extLst>
              <a:ext uri="{FF2B5EF4-FFF2-40B4-BE49-F238E27FC236}">
                <a16:creationId xmlns:a16="http://schemas.microsoft.com/office/drawing/2014/main" id="{433E662B-F39F-4E6F-947C-A2CC2EFB2C00}"/>
              </a:ext>
            </a:extLst>
          </p:cNvPr>
          <p:cNvSpPr txBox="1"/>
          <p:nvPr/>
        </p:nvSpPr>
        <p:spPr>
          <a:xfrm>
            <a:off x="8251888" y="6465389"/>
            <a:ext cx="834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States of matter</a:t>
            </a:r>
          </a:p>
        </p:txBody>
      </p:sp>
      <p:sp>
        <p:nvSpPr>
          <p:cNvPr id="1053" name="TextBox 1052">
            <a:extLst>
              <a:ext uri="{FF2B5EF4-FFF2-40B4-BE49-F238E27FC236}">
                <a16:creationId xmlns:a16="http://schemas.microsoft.com/office/drawing/2014/main" id="{6C023070-FC44-417B-89E0-DB8C9A28425D}"/>
              </a:ext>
            </a:extLst>
          </p:cNvPr>
          <p:cNvSpPr txBox="1"/>
          <p:nvPr/>
        </p:nvSpPr>
        <p:spPr>
          <a:xfrm>
            <a:off x="6945735" y="6044639"/>
            <a:ext cx="1088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Internal energy and latent heat </a:t>
            </a:r>
          </a:p>
        </p:txBody>
      </p: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3F2AA090-61FD-4A60-B3E3-99F19615CAB9}"/>
              </a:ext>
            </a:extLst>
          </p:cNvPr>
          <p:cNvCxnSpPr>
            <a:cxnSpLocks/>
          </p:cNvCxnSpPr>
          <p:nvPr/>
        </p:nvCxnSpPr>
        <p:spPr>
          <a:xfrm>
            <a:off x="5128812" y="6543852"/>
            <a:ext cx="12064" cy="7206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2" name="TextBox 1061">
            <a:extLst>
              <a:ext uri="{FF2B5EF4-FFF2-40B4-BE49-F238E27FC236}">
                <a16:creationId xmlns:a16="http://schemas.microsoft.com/office/drawing/2014/main" id="{C274496B-1487-4AAA-808C-3B24C39B475E}"/>
              </a:ext>
            </a:extLst>
          </p:cNvPr>
          <p:cNvSpPr txBox="1"/>
          <p:nvPr/>
        </p:nvSpPr>
        <p:spPr>
          <a:xfrm>
            <a:off x="3443263" y="7270451"/>
            <a:ext cx="902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Alpha, Beta and Gamma radiation</a:t>
            </a:r>
          </a:p>
        </p:txBody>
      </p:sp>
      <p:sp>
        <p:nvSpPr>
          <p:cNvPr id="1066" name="TextBox 1065">
            <a:extLst>
              <a:ext uri="{FF2B5EF4-FFF2-40B4-BE49-F238E27FC236}">
                <a16:creationId xmlns:a16="http://schemas.microsoft.com/office/drawing/2014/main" id="{1B9FDAA1-B9A7-43B7-98B0-38C1EA66C16C}"/>
              </a:ext>
            </a:extLst>
          </p:cNvPr>
          <p:cNvSpPr txBox="1"/>
          <p:nvPr/>
        </p:nvSpPr>
        <p:spPr>
          <a:xfrm>
            <a:off x="4319751" y="7347127"/>
            <a:ext cx="10615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Atoms and radiation</a:t>
            </a:r>
          </a:p>
        </p:txBody>
      </p:sp>
      <p:sp>
        <p:nvSpPr>
          <p:cNvPr id="1067" name="TextBox 1066">
            <a:extLst>
              <a:ext uri="{FF2B5EF4-FFF2-40B4-BE49-F238E27FC236}">
                <a16:creationId xmlns:a16="http://schemas.microsoft.com/office/drawing/2014/main" id="{06FB25C5-EA1E-42C3-9B71-2EAA0D46E659}"/>
              </a:ext>
            </a:extLst>
          </p:cNvPr>
          <p:cNvSpPr txBox="1"/>
          <p:nvPr/>
        </p:nvSpPr>
        <p:spPr>
          <a:xfrm>
            <a:off x="2136303" y="7397051"/>
            <a:ext cx="10350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Half lives</a:t>
            </a:r>
          </a:p>
        </p:txBody>
      </p:sp>
      <p:cxnSp>
        <p:nvCxnSpPr>
          <p:cNvPr id="373" name="Straight Connector 372">
            <a:extLst>
              <a:ext uri="{FF2B5EF4-FFF2-40B4-BE49-F238E27FC236}">
                <a16:creationId xmlns:a16="http://schemas.microsoft.com/office/drawing/2014/main" id="{A95105D1-352C-4554-BBBE-C0F7A78C189E}"/>
              </a:ext>
            </a:extLst>
          </p:cNvPr>
          <p:cNvCxnSpPr>
            <a:cxnSpLocks/>
          </p:cNvCxnSpPr>
          <p:nvPr/>
        </p:nvCxnSpPr>
        <p:spPr>
          <a:xfrm flipH="1">
            <a:off x="2485564" y="6525017"/>
            <a:ext cx="5001" cy="73851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>
            <a:extLst>
              <a:ext uri="{FF2B5EF4-FFF2-40B4-BE49-F238E27FC236}">
                <a16:creationId xmlns:a16="http://schemas.microsoft.com/office/drawing/2014/main" id="{F49CE4B4-5D44-4A30-AED8-863CD67DCDD6}"/>
              </a:ext>
            </a:extLst>
          </p:cNvPr>
          <p:cNvCxnSpPr>
            <a:cxnSpLocks/>
          </p:cNvCxnSpPr>
          <p:nvPr/>
        </p:nvCxnSpPr>
        <p:spPr>
          <a:xfrm>
            <a:off x="958725" y="4854427"/>
            <a:ext cx="428993" cy="31134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8" name="TextBox 1077">
            <a:extLst>
              <a:ext uri="{FF2B5EF4-FFF2-40B4-BE49-F238E27FC236}">
                <a16:creationId xmlns:a16="http://schemas.microsoft.com/office/drawing/2014/main" id="{BB8970A7-2731-4974-BE0B-2A07597C0EC7}"/>
              </a:ext>
            </a:extLst>
          </p:cNvPr>
          <p:cNvSpPr txBox="1"/>
          <p:nvPr/>
        </p:nvSpPr>
        <p:spPr>
          <a:xfrm>
            <a:off x="54150" y="6316784"/>
            <a:ext cx="611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Vectors and scalars</a:t>
            </a:r>
          </a:p>
        </p:txBody>
      </p:sp>
      <p:sp>
        <p:nvSpPr>
          <p:cNvPr id="1079" name="TextBox 1078">
            <a:extLst>
              <a:ext uri="{FF2B5EF4-FFF2-40B4-BE49-F238E27FC236}">
                <a16:creationId xmlns:a16="http://schemas.microsoft.com/office/drawing/2014/main" id="{EAD5BC9A-4F1F-4950-BA85-07D24D310910}"/>
              </a:ext>
            </a:extLst>
          </p:cNvPr>
          <p:cNvSpPr txBox="1"/>
          <p:nvPr/>
        </p:nvSpPr>
        <p:spPr>
          <a:xfrm>
            <a:off x="-8786" y="5802180"/>
            <a:ext cx="821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Resultant forces</a:t>
            </a:r>
          </a:p>
        </p:txBody>
      </p:sp>
      <p:sp>
        <p:nvSpPr>
          <p:cNvPr id="1081" name="TextBox 1080">
            <a:extLst>
              <a:ext uri="{FF2B5EF4-FFF2-40B4-BE49-F238E27FC236}">
                <a16:creationId xmlns:a16="http://schemas.microsoft.com/office/drawing/2014/main" id="{D53B2BC6-168C-4FCD-A66C-BF4CD77DAAF6}"/>
              </a:ext>
            </a:extLst>
          </p:cNvPr>
          <p:cNvSpPr txBox="1"/>
          <p:nvPr/>
        </p:nvSpPr>
        <p:spPr>
          <a:xfrm>
            <a:off x="70162" y="5084894"/>
            <a:ext cx="631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Centre of mass</a:t>
            </a:r>
          </a:p>
        </p:txBody>
      </p:sp>
      <p:sp>
        <p:nvSpPr>
          <p:cNvPr id="1082" name="TextBox 1081">
            <a:extLst>
              <a:ext uri="{FF2B5EF4-FFF2-40B4-BE49-F238E27FC236}">
                <a16:creationId xmlns:a16="http://schemas.microsoft.com/office/drawing/2014/main" id="{A1827628-6470-43B9-8C14-86DF3868DFDF}"/>
              </a:ext>
            </a:extLst>
          </p:cNvPr>
          <p:cNvSpPr txBox="1"/>
          <p:nvPr/>
        </p:nvSpPr>
        <p:spPr>
          <a:xfrm>
            <a:off x="953633" y="5270887"/>
            <a:ext cx="1315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800"/>
              <a:t>Resolution of forces and parallelogram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DAB13237-A805-4324-A139-B515889EF2A3}"/>
              </a:ext>
            </a:extLst>
          </p:cNvPr>
          <p:cNvSpPr txBox="1"/>
          <p:nvPr/>
        </p:nvSpPr>
        <p:spPr>
          <a:xfrm>
            <a:off x="1841724" y="3934679"/>
            <a:ext cx="857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Velocity and acceleration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902F2829-9F7F-44B3-82BF-BA53E999AEAB}"/>
              </a:ext>
            </a:extLst>
          </p:cNvPr>
          <p:cNvSpPr txBox="1"/>
          <p:nvPr/>
        </p:nvSpPr>
        <p:spPr>
          <a:xfrm>
            <a:off x="2118039" y="5118875"/>
            <a:ext cx="763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Velocity-time graphs</a:t>
            </a:r>
          </a:p>
        </p:txBody>
      </p: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2BC2743D-B070-4558-902C-D186731694D5}"/>
              </a:ext>
            </a:extLst>
          </p:cNvPr>
          <p:cNvCxnSpPr>
            <a:cxnSpLocks/>
          </p:cNvCxnSpPr>
          <p:nvPr/>
        </p:nvCxnSpPr>
        <p:spPr>
          <a:xfrm>
            <a:off x="2596126" y="4352656"/>
            <a:ext cx="11649" cy="6401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Connector 398">
            <a:extLst>
              <a:ext uri="{FF2B5EF4-FFF2-40B4-BE49-F238E27FC236}">
                <a16:creationId xmlns:a16="http://schemas.microsoft.com/office/drawing/2014/main" id="{7B377C23-90A9-4B6D-BCCE-C636AE5205B1}"/>
              </a:ext>
            </a:extLst>
          </p:cNvPr>
          <p:cNvCxnSpPr>
            <a:cxnSpLocks/>
          </p:cNvCxnSpPr>
          <p:nvPr/>
        </p:nvCxnSpPr>
        <p:spPr>
          <a:xfrm>
            <a:off x="2887245" y="4169842"/>
            <a:ext cx="51564" cy="36755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Connector 399">
            <a:extLst>
              <a:ext uri="{FF2B5EF4-FFF2-40B4-BE49-F238E27FC236}">
                <a16:creationId xmlns:a16="http://schemas.microsoft.com/office/drawing/2014/main" id="{F19C3B8A-D531-4233-847C-953F09026ED9}"/>
              </a:ext>
            </a:extLst>
          </p:cNvPr>
          <p:cNvCxnSpPr>
            <a:cxnSpLocks/>
          </p:cNvCxnSpPr>
          <p:nvPr/>
        </p:nvCxnSpPr>
        <p:spPr>
          <a:xfrm flipH="1">
            <a:off x="2066824" y="4250029"/>
            <a:ext cx="50793" cy="33312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TextBox 257">
            <a:extLst>
              <a:ext uri="{FF2B5EF4-FFF2-40B4-BE49-F238E27FC236}">
                <a16:creationId xmlns:a16="http://schemas.microsoft.com/office/drawing/2014/main" id="{AA755E97-A8B2-45C5-9606-EF004E0A509C}"/>
              </a:ext>
            </a:extLst>
          </p:cNvPr>
          <p:cNvSpPr txBox="1"/>
          <p:nvPr/>
        </p:nvSpPr>
        <p:spPr>
          <a:xfrm>
            <a:off x="3380214" y="6195548"/>
            <a:ext cx="10829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Uses for radiation</a:t>
            </a:r>
          </a:p>
        </p:txBody>
      </p:sp>
      <p:cxnSp>
        <p:nvCxnSpPr>
          <p:cNvPr id="408" name="Straight Connector 407">
            <a:extLst>
              <a:ext uri="{FF2B5EF4-FFF2-40B4-BE49-F238E27FC236}">
                <a16:creationId xmlns:a16="http://schemas.microsoft.com/office/drawing/2014/main" id="{7CA26779-7735-4398-8E71-6C34238098C4}"/>
              </a:ext>
            </a:extLst>
          </p:cNvPr>
          <p:cNvCxnSpPr>
            <a:cxnSpLocks/>
          </p:cNvCxnSpPr>
          <p:nvPr/>
        </p:nvCxnSpPr>
        <p:spPr>
          <a:xfrm>
            <a:off x="5636361" y="4377731"/>
            <a:ext cx="4261" cy="67539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TextBox 262">
            <a:extLst>
              <a:ext uri="{FF2B5EF4-FFF2-40B4-BE49-F238E27FC236}">
                <a16:creationId xmlns:a16="http://schemas.microsoft.com/office/drawing/2014/main" id="{0A49DAED-1A02-4D40-A575-C2404A74E640}"/>
              </a:ext>
            </a:extLst>
          </p:cNvPr>
          <p:cNvSpPr txBox="1"/>
          <p:nvPr/>
        </p:nvSpPr>
        <p:spPr>
          <a:xfrm>
            <a:off x="4768778" y="5248016"/>
            <a:ext cx="15673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Forces and breaking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1B6015E4-3519-4AD5-A5B2-D555812EBCBD}"/>
              </a:ext>
            </a:extLst>
          </p:cNvPr>
          <p:cNvSpPr txBox="1"/>
          <p:nvPr/>
        </p:nvSpPr>
        <p:spPr>
          <a:xfrm>
            <a:off x="4560459" y="3991442"/>
            <a:ext cx="6848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/>
              <a:t>Momentum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58B91E66-B505-4A26-9E61-DD0EF494B2B5}"/>
              </a:ext>
            </a:extLst>
          </p:cNvPr>
          <p:cNvSpPr txBox="1"/>
          <p:nvPr/>
        </p:nvSpPr>
        <p:spPr>
          <a:xfrm>
            <a:off x="5103275" y="3709889"/>
            <a:ext cx="675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Forces and elasticity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DA938472-6CD4-4F81-80AB-5791C863731D}"/>
              </a:ext>
            </a:extLst>
          </p:cNvPr>
          <p:cNvSpPr txBox="1"/>
          <p:nvPr/>
        </p:nvSpPr>
        <p:spPr>
          <a:xfrm>
            <a:off x="5796372" y="5164476"/>
            <a:ext cx="790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Wave properties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CBA8F264-9D87-40EB-A7BC-E58E70531589}"/>
              </a:ext>
            </a:extLst>
          </p:cNvPr>
          <p:cNvSpPr txBox="1"/>
          <p:nvPr/>
        </p:nvSpPr>
        <p:spPr>
          <a:xfrm>
            <a:off x="7329502" y="5225322"/>
            <a:ext cx="12266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/>
              <a:t>Reflection and refraction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A25C1562-C5C8-48BC-98B6-71128AF6A748}"/>
              </a:ext>
            </a:extLst>
          </p:cNvPr>
          <p:cNvSpPr txBox="1"/>
          <p:nvPr/>
        </p:nvSpPr>
        <p:spPr>
          <a:xfrm>
            <a:off x="8548626" y="4400067"/>
            <a:ext cx="729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Sound waves and their use</a:t>
            </a:r>
          </a:p>
        </p:txBody>
      </p: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B989699F-8D9A-4196-B39F-5E86A2159F71}"/>
              </a:ext>
            </a:extLst>
          </p:cNvPr>
          <p:cNvCxnSpPr>
            <a:cxnSpLocks/>
          </p:cNvCxnSpPr>
          <p:nvPr/>
        </p:nvCxnSpPr>
        <p:spPr>
          <a:xfrm flipH="1" flipV="1">
            <a:off x="7977320" y="3930033"/>
            <a:ext cx="557851" cy="16302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Straight Connector 419">
            <a:extLst>
              <a:ext uri="{FF2B5EF4-FFF2-40B4-BE49-F238E27FC236}">
                <a16:creationId xmlns:a16="http://schemas.microsoft.com/office/drawing/2014/main" id="{D26C33C6-A9DE-4A6E-8E7F-BEFC3D625596}"/>
              </a:ext>
            </a:extLst>
          </p:cNvPr>
          <p:cNvCxnSpPr>
            <a:cxnSpLocks/>
          </p:cNvCxnSpPr>
          <p:nvPr/>
        </p:nvCxnSpPr>
        <p:spPr>
          <a:xfrm>
            <a:off x="4859503" y="4192870"/>
            <a:ext cx="94909" cy="33813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Connector 421">
            <a:extLst>
              <a:ext uri="{FF2B5EF4-FFF2-40B4-BE49-F238E27FC236}">
                <a16:creationId xmlns:a16="http://schemas.microsoft.com/office/drawing/2014/main" id="{D4424AEE-11EC-4AA6-8632-9AC953A128D6}"/>
              </a:ext>
            </a:extLst>
          </p:cNvPr>
          <p:cNvCxnSpPr>
            <a:cxnSpLocks/>
          </p:cNvCxnSpPr>
          <p:nvPr/>
        </p:nvCxnSpPr>
        <p:spPr>
          <a:xfrm flipH="1">
            <a:off x="8353622" y="4175440"/>
            <a:ext cx="363352" cy="31413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6D86B3E3-EE8B-40C6-B166-2E4F6D85FEB7}"/>
              </a:ext>
            </a:extLst>
          </p:cNvPr>
          <p:cNvCxnSpPr>
            <a:cxnSpLocks/>
          </p:cNvCxnSpPr>
          <p:nvPr/>
        </p:nvCxnSpPr>
        <p:spPr>
          <a:xfrm flipH="1" flipV="1">
            <a:off x="6742029" y="4900774"/>
            <a:ext cx="188786" cy="38166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Connector 423">
            <a:extLst>
              <a:ext uri="{FF2B5EF4-FFF2-40B4-BE49-F238E27FC236}">
                <a16:creationId xmlns:a16="http://schemas.microsoft.com/office/drawing/2014/main" id="{9AF6647D-22EB-4CB0-AC17-620751119622}"/>
              </a:ext>
            </a:extLst>
          </p:cNvPr>
          <p:cNvCxnSpPr>
            <a:cxnSpLocks/>
          </p:cNvCxnSpPr>
          <p:nvPr/>
        </p:nvCxnSpPr>
        <p:spPr>
          <a:xfrm>
            <a:off x="5412520" y="4030259"/>
            <a:ext cx="11496" cy="50058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5" name="Picture 274">
            <a:extLst>
              <a:ext uri="{FF2B5EF4-FFF2-40B4-BE49-F238E27FC236}">
                <a16:creationId xmlns:a16="http://schemas.microsoft.com/office/drawing/2014/main" id="{C8BC769E-5746-49A4-AFD4-305AEBC0C36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15569583" flipH="1">
            <a:off x="8154164" y="4255055"/>
            <a:ext cx="228219" cy="583227"/>
          </a:xfrm>
          <a:prstGeom prst="rect">
            <a:avLst/>
          </a:prstGeom>
        </p:spPr>
      </p:pic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21C24B55-2F6E-40DE-A8FF-05C88275CEA8}"/>
              </a:ext>
            </a:extLst>
          </p:cNvPr>
          <p:cNvCxnSpPr>
            <a:cxnSpLocks/>
          </p:cNvCxnSpPr>
          <p:nvPr/>
        </p:nvCxnSpPr>
        <p:spPr>
          <a:xfrm flipV="1">
            <a:off x="6212543" y="4916123"/>
            <a:ext cx="15548" cy="39745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" name="TextBox 284">
            <a:extLst>
              <a:ext uri="{FF2B5EF4-FFF2-40B4-BE49-F238E27FC236}">
                <a16:creationId xmlns:a16="http://schemas.microsoft.com/office/drawing/2014/main" id="{C1D95B5E-014F-4B03-9F96-DFA358C57447}"/>
              </a:ext>
            </a:extLst>
          </p:cNvPr>
          <p:cNvSpPr txBox="1"/>
          <p:nvPr/>
        </p:nvSpPr>
        <p:spPr>
          <a:xfrm>
            <a:off x="8663662" y="4051954"/>
            <a:ext cx="7793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/>
              <a:t>Seismic waves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89C54538-A609-4C8E-B7E9-A495C0B8541B}"/>
              </a:ext>
            </a:extLst>
          </p:cNvPr>
          <p:cNvSpPr txBox="1"/>
          <p:nvPr/>
        </p:nvSpPr>
        <p:spPr>
          <a:xfrm>
            <a:off x="8708000" y="3644649"/>
            <a:ext cx="989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Electromagnetic spectrum</a:t>
            </a: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2F243C59-3DD3-4CE4-BD70-D709AA96F94A}"/>
              </a:ext>
            </a:extLst>
          </p:cNvPr>
          <p:cNvSpPr txBox="1"/>
          <p:nvPr/>
        </p:nvSpPr>
        <p:spPr>
          <a:xfrm>
            <a:off x="3955326" y="5222924"/>
            <a:ext cx="959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Weight and terminal velocity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525A8126-54AE-4E36-B5E6-B7BD0D28C5DE}"/>
              </a:ext>
            </a:extLst>
          </p:cNvPr>
          <p:cNvSpPr txBox="1"/>
          <p:nvPr/>
        </p:nvSpPr>
        <p:spPr>
          <a:xfrm>
            <a:off x="2593535" y="1709065"/>
            <a:ext cx="2006137" cy="25391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/>
              <a:t>End of course revision and exams</a:t>
            </a:r>
          </a:p>
        </p:txBody>
      </p: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8C7C11D0-C692-47FB-92E7-ABD6C7CE445B}"/>
              </a:ext>
            </a:extLst>
          </p:cNvPr>
          <p:cNvCxnSpPr>
            <a:cxnSpLocks/>
          </p:cNvCxnSpPr>
          <p:nvPr/>
        </p:nvCxnSpPr>
        <p:spPr>
          <a:xfrm>
            <a:off x="7444988" y="8685659"/>
            <a:ext cx="172670" cy="66765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Rectangle 345">
            <a:extLst>
              <a:ext uri="{FF2B5EF4-FFF2-40B4-BE49-F238E27FC236}">
                <a16:creationId xmlns:a16="http://schemas.microsoft.com/office/drawing/2014/main" id="{B192C7FB-F649-4CD7-9ACF-F14258D47685}"/>
              </a:ext>
            </a:extLst>
          </p:cNvPr>
          <p:cNvSpPr/>
          <p:nvPr/>
        </p:nvSpPr>
        <p:spPr>
          <a:xfrm>
            <a:off x="6921886" y="3243130"/>
            <a:ext cx="983937" cy="507831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P12 Electromagnetic waves</a:t>
            </a:r>
          </a:p>
        </p:txBody>
      </p:sp>
      <p:sp>
        <p:nvSpPr>
          <p:cNvPr id="351" name="TextBox 350">
            <a:extLst>
              <a:ext uri="{FF2B5EF4-FFF2-40B4-BE49-F238E27FC236}">
                <a16:creationId xmlns:a16="http://schemas.microsoft.com/office/drawing/2014/main" id="{E801E636-A25C-41A8-8425-EDAFC522E5DB}"/>
              </a:ext>
            </a:extLst>
          </p:cNvPr>
          <p:cNvSpPr txBox="1"/>
          <p:nvPr/>
        </p:nvSpPr>
        <p:spPr>
          <a:xfrm>
            <a:off x="8629216" y="2650715"/>
            <a:ext cx="959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Uses for electromagnetic waves</a:t>
            </a:r>
          </a:p>
        </p:txBody>
      </p: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2BC2743D-B070-4558-902C-D186731694D5}"/>
              </a:ext>
            </a:extLst>
          </p:cNvPr>
          <p:cNvCxnSpPr>
            <a:cxnSpLocks/>
          </p:cNvCxnSpPr>
          <p:nvPr/>
        </p:nvCxnSpPr>
        <p:spPr>
          <a:xfrm flipH="1">
            <a:off x="7595928" y="2196615"/>
            <a:ext cx="203267" cy="55631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Rectangle 357">
            <a:extLst>
              <a:ext uri="{FF2B5EF4-FFF2-40B4-BE49-F238E27FC236}">
                <a16:creationId xmlns:a16="http://schemas.microsoft.com/office/drawing/2014/main" id="{B192C7FB-F649-4CD7-9ACF-F14258D47685}"/>
              </a:ext>
            </a:extLst>
          </p:cNvPr>
          <p:cNvSpPr/>
          <p:nvPr/>
        </p:nvSpPr>
        <p:spPr>
          <a:xfrm>
            <a:off x="5679699" y="1776354"/>
            <a:ext cx="1386985" cy="2308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P13 Electromagnetism</a:t>
            </a:r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id="{E801E636-A25C-41A8-8425-EDAFC522E5DB}"/>
              </a:ext>
            </a:extLst>
          </p:cNvPr>
          <p:cNvSpPr txBox="1"/>
          <p:nvPr/>
        </p:nvSpPr>
        <p:spPr>
          <a:xfrm>
            <a:off x="5749643" y="2803834"/>
            <a:ext cx="703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Magnetic fields</a:t>
            </a:r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E801E636-A25C-41A8-8425-EDAFC522E5DB}"/>
              </a:ext>
            </a:extLst>
          </p:cNvPr>
          <p:cNvSpPr txBox="1"/>
          <p:nvPr/>
        </p:nvSpPr>
        <p:spPr>
          <a:xfrm>
            <a:off x="4636603" y="1526056"/>
            <a:ext cx="1160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Magnetic fields and electric currents</a:t>
            </a:r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E801E636-A25C-41A8-8425-EDAFC522E5DB}"/>
              </a:ext>
            </a:extLst>
          </p:cNvPr>
          <p:cNvSpPr txBox="1"/>
          <p:nvPr/>
        </p:nvSpPr>
        <p:spPr>
          <a:xfrm>
            <a:off x="3603961" y="2961995"/>
            <a:ext cx="703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/>
              <a:t>Motor and generator effect</a:t>
            </a:r>
          </a:p>
        </p:txBody>
      </p:sp>
      <p:cxnSp>
        <p:nvCxnSpPr>
          <p:cNvPr id="398" name="Straight Connector 397">
            <a:extLst>
              <a:ext uri="{FF2B5EF4-FFF2-40B4-BE49-F238E27FC236}">
                <a16:creationId xmlns:a16="http://schemas.microsoft.com/office/drawing/2014/main" id="{2BC2743D-B070-4558-902C-D186731694D5}"/>
              </a:ext>
            </a:extLst>
          </p:cNvPr>
          <p:cNvCxnSpPr>
            <a:cxnSpLocks/>
          </p:cNvCxnSpPr>
          <p:nvPr/>
        </p:nvCxnSpPr>
        <p:spPr>
          <a:xfrm>
            <a:off x="3397538" y="2103733"/>
            <a:ext cx="11649" cy="6401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20"/>
          <a:srcRect l="29801" t="14629" r="53400" b="72778"/>
          <a:stretch/>
        </p:blipFill>
        <p:spPr>
          <a:xfrm>
            <a:off x="57003" y="5389267"/>
            <a:ext cx="501943" cy="406335"/>
          </a:xfrm>
          <a:prstGeom prst="rect">
            <a:avLst/>
          </a:prstGeom>
        </p:spPr>
      </p:pic>
      <p:pic>
        <p:nvPicPr>
          <p:cNvPr id="97" name="Picture 2" descr="Physics icon set Royalty Free Vector Image - VectorStock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74" t="32253" r="6833" b="52562"/>
          <a:stretch/>
        </p:blipFill>
        <p:spPr bwMode="auto">
          <a:xfrm>
            <a:off x="2953051" y="6060749"/>
            <a:ext cx="405084" cy="41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4" descr="Physics icon set Royalty Free Vector Image - VectorStock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52809" r="54433" b="32192"/>
          <a:stretch/>
        </p:blipFill>
        <p:spPr bwMode="auto">
          <a:xfrm>
            <a:off x="4791889" y="2861220"/>
            <a:ext cx="446379" cy="48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6" descr="Physics icon set Royalty Free Vector Image - VectorStock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7" t="52253" r="6233" b="33117"/>
          <a:stretch/>
        </p:blipFill>
        <p:spPr bwMode="auto">
          <a:xfrm>
            <a:off x="6772251" y="7900028"/>
            <a:ext cx="436597" cy="41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8" descr="Physics icon set Royalty Free Vector Image - VectorStock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" t="71142" r="76857" b="12562"/>
          <a:stretch/>
        </p:blipFill>
        <p:spPr bwMode="auto">
          <a:xfrm>
            <a:off x="3798875" y="7716114"/>
            <a:ext cx="535339" cy="54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6" name="Picture 8" descr="Physics icon set Royalty Free Vector Image - VectorStock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0" t="71142" r="29633" b="12562"/>
          <a:stretch/>
        </p:blipFill>
        <p:spPr bwMode="auto">
          <a:xfrm>
            <a:off x="1414715" y="7992521"/>
            <a:ext cx="478966" cy="47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" name="Picture 8" descr="Physics icon set Royalty Free Vector Image - VectorStock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6" t="71142" r="54912" b="12562"/>
          <a:stretch/>
        </p:blipFill>
        <p:spPr bwMode="auto">
          <a:xfrm>
            <a:off x="4000368" y="9433980"/>
            <a:ext cx="435122" cy="51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" name="Picture 2" descr="Physics icon set Royalty Free Vector Image - VectorStock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15" t="32253" r="28019" b="52295"/>
          <a:stretch/>
        </p:blipFill>
        <p:spPr bwMode="auto">
          <a:xfrm>
            <a:off x="110965" y="4621276"/>
            <a:ext cx="490475" cy="42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" name="Picture 2" descr="Physics icon set Royalty Free Vector Image - VectorStock"/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8" t="32254" r="53214" b="52568"/>
          <a:stretch/>
        </p:blipFill>
        <p:spPr bwMode="auto">
          <a:xfrm>
            <a:off x="3186346" y="5443799"/>
            <a:ext cx="421547" cy="40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29"/>
          <a:srcRect l="14446" t="33175" r="15127" b="40476"/>
          <a:stretch/>
        </p:blipFill>
        <p:spPr>
          <a:xfrm>
            <a:off x="1746752" y="5768591"/>
            <a:ext cx="766159" cy="308695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095916" y="5509757"/>
            <a:ext cx="595369" cy="595369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31"/>
          <a:srcRect t="17625" b="17767"/>
          <a:stretch/>
        </p:blipFill>
        <p:spPr>
          <a:xfrm>
            <a:off x="5083676" y="5487198"/>
            <a:ext cx="530524" cy="34276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 rotWithShape="1">
          <a:blip r:embed="rId32"/>
          <a:srcRect l="33276" t="5545" r="49380" b="75573"/>
          <a:stretch/>
        </p:blipFill>
        <p:spPr>
          <a:xfrm>
            <a:off x="2729321" y="11517072"/>
            <a:ext cx="566970" cy="351362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 rotWithShape="1">
          <a:blip r:embed="rId32"/>
          <a:srcRect l="50072" t="35235" r="34244" b="46397"/>
          <a:stretch/>
        </p:blipFill>
        <p:spPr>
          <a:xfrm>
            <a:off x="7479389" y="1604622"/>
            <a:ext cx="571337" cy="380891"/>
          </a:xfrm>
          <a:prstGeom prst="rect">
            <a:avLst/>
          </a:prstGeom>
        </p:spPr>
      </p:pic>
      <p:pic>
        <p:nvPicPr>
          <p:cNvPr id="113" name="Picture 12" descr="Physics icons High Resolution Stock Photography and Images - Alamy"/>
          <p:cNvPicPr>
            <a:picLocks noChangeAspect="1" noChangeArrowheads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2" t="60190" r="69654" b="14824"/>
          <a:stretch/>
        </p:blipFill>
        <p:spPr bwMode="auto">
          <a:xfrm>
            <a:off x="7186308" y="3769295"/>
            <a:ext cx="387401" cy="57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14" descr="Physics icons High Resolution Stock Photography and Images - Alamy"/>
          <p:cNvPicPr>
            <a:picLocks noChangeAspect="1" noChangeArrowheads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4" t="62775" r="34624" b="17541"/>
          <a:stretch/>
        </p:blipFill>
        <p:spPr bwMode="auto">
          <a:xfrm>
            <a:off x="5560588" y="7914730"/>
            <a:ext cx="552220" cy="42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118"/>
          <p:cNvPicPr>
            <a:picLocks noChangeAspect="1"/>
          </p:cNvPicPr>
          <p:nvPr/>
        </p:nvPicPr>
        <p:blipFill rotWithShape="1">
          <a:blip r:embed="rId34"/>
          <a:srcRect l="23408" r="24000"/>
          <a:stretch/>
        </p:blipFill>
        <p:spPr>
          <a:xfrm>
            <a:off x="1426488" y="10099665"/>
            <a:ext cx="493637" cy="492768"/>
          </a:xfrm>
          <a:prstGeom prst="rect">
            <a:avLst/>
          </a:prstGeom>
        </p:spPr>
      </p:pic>
      <p:sp>
        <p:nvSpPr>
          <p:cNvPr id="305" name="Rectangle 304">
            <a:extLst>
              <a:ext uri="{FF2B5EF4-FFF2-40B4-BE49-F238E27FC236}">
                <a16:creationId xmlns:a16="http://schemas.microsoft.com/office/drawing/2014/main" id="{CCF5F12F-54F7-4148-8266-A281DF7CAFF5}"/>
              </a:ext>
            </a:extLst>
          </p:cNvPr>
          <p:cNvSpPr/>
          <p:nvPr/>
        </p:nvSpPr>
        <p:spPr>
          <a:xfrm>
            <a:off x="4307607" y="7562243"/>
            <a:ext cx="1067122" cy="2308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900" b="1" dirty="0"/>
              <a:t>P7: Radioactivity</a:t>
            </a:r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D80EBD2E-A5EE-4074-AFEF-2297C34098D5}"/>
              </a:ext>
            </a:extLst>
          </p:cNvPr>
          <p:cNvSpPr/>
          <p:nvPr/>
        </p:nvSpPr>
        <p:spPr>
          <a:xfrm>
            <a:off x="-8786" y="12283379"/>
            <a:ext cx="9628113" cy="529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i="1" dirty="0">
                <a:solidFill>
                  <a:srgbClr val="000000"/>
                </a:solidFill>
                <a:ea typeface="+mn-lt"/>
                <a:cs typeface="+mn-lt"/>
              </a:rPr>
              <a:t>Department Intent: </a:t>
            </a:r>
            <a:r>
              <a:rPr lang="en-GB" sz="1400" b="1" i="1" dirty="0">
                <a:solidFill>
                  <a:srgbClr val="000000"/>
                </a:solidFill>
                <a:ea typeface="+mn-lt"/>
                <a:cs typeface="+mn-lt"/>
              </a:rPr>
              <a:t>To enable students to make evidence based, ethical and moral decisions so they can develop their scientific knowledge and skills</a:t>
            </a:r>
            <a:r>
              <a:rPr lang="en-GB" sz="1400" b="1" dirty="0">
                <a:solidFill>
                  <a:srgbClr val="000000"/>
                </a:solidFill>
                <a:ea typeface="+mn-lt"/>
                <a:cs typeface="+mn-lt"/>
              </a:rPr>
              <a:t>. </a:t>
            </a:r>
            <a:endParaRPr lang="en-US" sz="2400" b="1" dirty="0"/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703FC848-9049-4EF6-8789-8731A49182CB}"/>
              </a:ext>
            </a:extLst>
          </p:cNvPr>
          <p:cNvSpPr txBox="1"/>
          <p:nvPr/>
        </p:nvSpPr>
        <p:spPr>
          <a:xfrm>
            <a:off x="5937154" y="5970538"/>
            <a:ext cx="716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Gas pressure and temperature</a:t>
            </a:r>
          </a:p>
        </p:txBody>
      </p: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0694D3E5-04CB-4ADB-995F-A84FD860188D}"/>
              </a:ext>
            </a:extLst>
          </p:cNvPr>
          <p:cNvCxnSpPr>
            <a:cxnSpLocks/>
          </p:cNvCxnSpPr>
          <p:nvPr/>
        </p:nvCxnSpPr>
        <p:spPr>
          <a:xfrm flipH="1">
            <a:off x="734802" y="10143793"/>
            <a:ext cx="232043" cy="16719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TextBox 253">
            <a:extLst>
              <a:ext uri="{FF2B5EF4-FFF2-40B4-BE49-F238E27FC236}">
                <a16:creationId xmlns:a16="http://schemas.microsoft.com/office/drawing/2014/main" id="{191E2886-6A06-4F98-9971-72EA4B015FEB}"/>
              </a:ext>
            </a:extLst>
          </p:cNvPr>
          <p:cNvSpPr txBox="1"/>
          <p:nvPr/>
        </p:nvSpPr>
        <p:spPr>
          <a:xfrm>
            <a:off x="2686205" y="3791095"/>
            <a:ext cx="937528" cy="338554"/>
          </a:xfrm>
          <a:prstGeom prst="rect">
            <a:avLst/>
          </a:prstGeom>
          <a:noFill/>
          <a:ln w="38100">
            <a:solidFill>
              <a:srgbClr val="007AC3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/>
              <a:t>RP: Force and acceleration </a:t>
            </a:r>
          </a:p>
        </p:txBody>
      </p:sp>
    </p:spTree>
    <p:extLst>
      <p:ext uri="{BB962C8B-B14F-4D97-AF65-F5344CB8AC3E}">
        <p14:creationId xmlns:p14="http://schemas.microsoft.com/office/powerpoint/2010/main" val="301726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c00137f-3614-42ac-bafc-fb48f96eef97">
      <UserInfo>
        <DisplayName>E Griffiths</DisplayName>
        <AccountId>1119</AccountId>
        <AccountType/>
      </UserInfo>
    </SharedWithUsers>
    <lcf76f155ced4ddcb4097134ff3c332f xmlns="e8bfadbe-1b8d-41d1-96c8-d7fcadc46b8a">
      <Terms xmlns="http://schemas.microsoft.com/office/infopath/2007/PartnerControls"/>
    </lcf76f155ced4ddcb4097134ff3c332f>
    <TaxCatchAll xmlns="0c00137f-3614-42ac-bafc-fb48f96eef9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F17534828EEB41BE893BC71721DA60" ma:contentTypeVersion="15" ma:contentTypeDescription="Create a new document." ma:contentTypeScope="" ma:versionID="5e7910a532de369f1b18cdbaabcc09ee">
  <xsd:schema xmlns:xsd="http://www.w3.org/2001/XMLSchema" xmlns:xs="http://www.w3.org/2001/XMLSchema" xmlns:p="http://schemas.microsoft.com/office/2006/metadata/properties" xmlns:ns2="e8bfadbe-1b8d-41d1-96c8-d7fcadc46b8a" xmlns:ns3="0c00137f-3614-42ac-bafc-fb48f96eef97" targetNamespace="http://schemas.microsoft.com/office/2006/metadata/properties" ma:root="true" ma:fieldsID="b56e9b8434ae2620e6701674a282e655" ns2:_="" ns3:_="">
    <xsd:import namespace="e8bfadbe-1b8d-41d1-96c8-d7fcadc46b8a"/>
    <xsd:import namespace="0c00137f-3614-42ac-bafc-fb48f96eef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bfadbe-1b8d-41d1-96c8-d7fcadc46b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319cab04-04b4-4d43-9124-46f2c3d6ea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00137f-3614-42ac-bafc-fb48f96eef9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c9bab825-091b-4f31-862d-038ebce96f51}" ma:internalName="TaxCatchAll" ma:showField="CatchAllData" ma:web="0c00137f-3614-42ac-bafc-fb48f96eef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34F6CE-3DD2-4E67-A61F-CE0558CE16EF}">
  <ds:schemaRefs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d7dc2c73-d885-4b4c-a7df-4c5dd019a0ca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b359148-485d-40ef-b2d5-78888c1267ba"/>
  </ds:schemaRefs>
</ds:datastoreItem>
</file>

<file path=customXml/itemProps2.xml><?xml version="1.0" encoding="utf-8"?>
<ds:datastoreItem xmlns:ds="http://schemas.openxmlformats.org/officeDocument/2006/customXml" ds:itemID="{6C259E14-6B21-4392-9E94-BD98AE2BF026}"/>
</file>

<file path=customXml/itemProps3.xml><?xml version="1.0" encoding="utf-8"?>
<ds:datastoreItem xmlns:ds="http://schemas.openxmlformats.org/officeDocument/2006/customXml" ds:itemID="{5B0BEB6D-5AF2-403C-9D76-C21F1FF8E3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307</Words>
  <Application>Microsoft Office PowerPoint</Application>
  <PresentationFormat>A3 Paper (297x420 mm)</PresentationFormat>
  <Paragraphs>83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S Sherwood</dc:creator>
  <cp:lastModifiedBy>Raminder Kaur Robson</cp:lastModifiedBy>
  <cp:revision>113</cp:revision>
  <dcterms:created xsi:type="dcterms:W3CDTF">2019-12-03T13:18:29Z</dcterms:created>
  <dcterms:modified xsi:type="dcterms:W3CDTF">2024-09-13T11:18:25Z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0x01010015F17534828EEB41BE893BC71721DA60</vt:lpwstr>
  </property>
  <property fmtid="{D5CDD505-2E9C-101B-9397-08002B2CF9AE}" pid="3" name="MediaServiceImageTags">
    <vt:lpwstr/>
  </property>
</Properties>
</file>