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C3"/>
    <a:srgbClr val="F53BA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F4909-0FE4-1606-53CE-D9CEF3DAE812}" v="17" dt="2024-08-17T12:21:51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843" y="-3984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Rolleston" userId="S::lrolleston@stmichaelscs.org::8c253109-a705-4211-8676-5103361b7bff" providerId="AD" clId="Web-{931EC016-A302-2831-DA0F-BFED9A202301}"/>
    <pc:docChg chg="modSld">
      <pc:chgData name="L Rolleston" userId="S::lrolleston@stmichaelscs.org::8c253109-a705-4211-8676-5103361b7bff" providerId="AD" clId="Web-{931EC016-A302-2831-DA0F-BFED9A202301}" dt="2024-07-08T15:26:07.181" v="33" actId="1076"/>
      <pc:docMkLst>
        <pc:docMk/>
      </pc:docMkLst>
      <pc:sldChg chg="delSp modSp">
        <pc:chgData name="L Rolleston" userId="S::lrolleston@stmichaelscs.org::8c253109-a705-4211-8676-5103361b7bff" providerId="AD" clId="Web-{931EC016-A302-2831-DA0F-BFED9A202301}" dt="2024-07-08T15:26:07.181" v="33" actId="1076"/>
        <pc:sldMkLst>
          <pc:docMk/>
          <pc:sldMk cId="301726593" sldId="256"/>
        </pc:sldMkLst>
        <pc:spChg chg="mod">
          <ac:chgData name="L Rolleston" userId="S::lrolleston@stmichaelscs.org::8c253109-a705-4211-8676-5103361b7bff" providerId="AD" clId="Web-{931EC016-A302-2831-DA0F-BFED9A202301}" dt="2024-07-08T15:21:54.987" v="5" actId="1076"/>
          <ac:spMkLst>
            <pc:docMk/>
            <pc:sldMk cId="301726593" sldId="256"/>
            <ac:spMk id="107" creationId="{8D630817-54D2-411A-9AD7-098CB0C13C10}"/>
          </ac:spMkLst>
        </pc:spChg>
        <pc:spChg chg="mod">
          <ac:chgData name="L Rolleston" userId="S::lrolleston@stmichaelscs.org::8c253109-a705-4211-8676-5103361b7bff" providerId="AD" clId="Web-{931EC016-A302-2831-DA0F-BFED9A202301}" dt="2024-07-08T15:21:51.706" v="4" actId="1076"/>
          <ac:spMkLst>
            <pc:docMk/>
            <pc:sldMk cId="301726593" sldId="256"/>
            <ac:spMk id="117" creationId="{7ACD3359-8855-48B2-8EB9-C33FCF22ACEE}"/>
          </ac:spMkLst>
        </pc:spChg>
        <pc:spChg chg="mod">
          <ac:chgData name="L Rolleston" userId="S::lrolleston@stmichaelscs.org::8c253109-a705-4211-8676-5103361b7bff" providerId="AD" clId="Web-{931EC016-A302-2831-DA0F-BFED9A202301}" dt="2024-07-08T15:22:21.332" v="10" actId="1076"/>
          <ac:spMkLst>
            <pc:docMk/>
            <pc:sldMk cId="301726593" sldId="256"/>
            <ac:spMk id="149" creationId="{348D8E17-F0A1-41EE-BA6B-D666F7053558}"/>
          </ac:spMkLst>
        </pc:spChg>
        <pc:spChg chg="mod">
          <ac:chgData name="L Rolleston" userId="S::lrolleston@stmichaelscs.org::8c253109-a705-4211-8676-5103361b7bff" providerId="AD" clId="Web-{931EC016-A302-2831-DA0F-BFED9A202301}" dt="2024-07-08T15:26:07.181" v="33" actId="1076"/>
          <ac:spMkLst>
            <pc:docMk/>
            <pc:sldMk cId="301726593" sldId="256"/>
            <ac:spMk id="150" creationId="{C8785929-7EC4-4EF4-B840-8341285936CD}"/>
          </ac:spMkLst>
        </pc:spChg>
        <pc:spChg chg="mod">
          <ac:chgData name="L Rolleston" userId="S::lrolleston@stmichaelscs.org::8c253109-a705-4211-8676-5103361b7bff" providerId="AD" clId="Web-{931EC016-A302-2831-DA0F-BFED9A202301}" dt="2024-07-08T15:21:59.206" v="6" actId="1076"/>
          <ac:spMkLst>
            <pc:docMk/>
            <pc:sldMk cId="301726593" sldId="256"/>
            <ac:spMk id="395" creationId="{A0911851-BDA3-4E76-BEAE-48327F6B16A5}"/>
          </ac:spMkLst>
        </pc:spChg>
        <pc:spChg chg="mod">
          <ac:chgData name="L Rolleston" userId="S::lrolleston@stmichaelscs.org::8c253109-a705-4211-8676-5103361b7bff" providerId="AD" clId="Web-{931EC016-A302-2831-DA0F-BFED9A202301}" dt="2024-07-08T15:26:00.243" v="32" actId="20577"/>
          <ac:spMkLst>
            <pc:docMk/>
            <pc:sldMk cId="301726593" sldId="256"/>
            <ac:spMk id="475" creationId="{560EBA4B-8AEC-D046-B76B-ED0FD5A6C7DD}"/>
          </ac:spMkLst>
        </pc:spChg>
        <pc:grpChg chg="mod">
          <ac:chgData name="L Rolleston" userId="S::lrolleston@stmichaelscs.org::8c253109-a705-4211-8676-5103361b7bff" providerId="AD" clId="Web-{931EC016-A302-2831-DA0F-BFED9A202301}" dt="2024-07-08T15:23:50.177" v="19" actId="1076"/>
          <ac:grpSpMkLst>
            <pc:docMk/>
            <pc:sldMk cId="301726593" sldId="256"/>
            <ac:grpSpMk id="145" creationId="{93AC4BB4-0901-4653-B356-DEAB849D3FDF}"/>
          </ac:grpSpMkLst>
        </pc:grpChg>
        <pc:grpChg chg="mod">
          <ac:chgData name="L Rolleston" userId="S::lrolleston@stmichaelscs.org::8c253109-a705-4211-8676-5103361b7bff" providerId="AD" clId="Web-{931EC016-A302-2831-DA0F-BFED9A202301}" dt="2024-07-08T15:25:33.367" v="24" actId="1076"/>
          <ac:grpSpMkLst>
            <pc:docMk/>
            <pc:sldMk cId="301726593" sldId="256"/>
            <ac:grpSpMk id="472" creationId="{00000000-0000-0000-0000-000000000000}"/>
          </ac:grpSpMkLst>
        </pc:grpChg>
        <pc:grpChg chg="mod">
          <ac:chgData name="L Rolleston" userId="S::lrolleston@stmichaelscs.org::8c253109-a705-4211-8676-5103361b7bff" providerId="AD" clId="Web-{931EC016-A302-2831-DA0F-BFED9A202301}" dt="2024-07-08T15:23:21.521" v="17" actId="1076"/>
          <ac:grpSpMkLst>
            <pc:docMk/>
            <pc:sldMk cId="301726593" sldId="256"/>
            <ac:grpSpMk id="1072" creationId="{00000000-0000-0000-0000-000000000000}"/>
          </ac:grpSpMkLst>
        </pc:grpChg>
        <pc:picChg chg="del">
          <ac:chgData name="L Rolleston" userId="S::lrolleston@stmichaelscs.org::8c253109-a705-4211-8676-5103361b7bff" providerId="AD" clId="Web-{931EC016-A302-2831-DA0F-BFED9A202301}" dt="2024-07-08T15:25:03.789" v="21"/>
          <ac:picMkLst>
            <pc:docMk/>
            <pc:sldMk cId="301726593" sldId="256"/>
            <ac:picMk id="421" creationId="{8D00F526-5582-4079-95A7-CD1B638085A7}"/>
          </ac:picMkLst>
        </pc:picChg>
        <pc:picChg chg="mod">
          <ac:chgData name="L Rolleston" userId="S::lrolleston@stmichaelscs.org::8c253109-a705-4211-8676-5103361b7bff" providerId="AD" clId="Web-{931EC016-A302-2831-DA0F-BFED9A202301}" dt="2024-07-08T15:24:32.335" v="20" actId="1076"/>
          <ac:picMkLst>
            <pc:docMk/>
            <pc:sldMk cId="301726593" sldId="256"/>
            <ac:picMk id="1026" creationId="{F9522379-A3C6-4F45-894B-C105406BF220}"/>
          </ac:picMkLst>
        </pc:picChg>
        <pc:picChg chg="mod">
          <ac:chgData name="L Rolleston" userId="S::lrolleston@stmichaelscs.org::8c253109-a705-4211-8676-5103361b7bff" providerId="AD" clId="Web-{931EC016-A302-2831-DA0F-BFED9A202301}" dt="2024-07-08T15:23:05.395" v="14" actId="1076"/>
          <ac:picMkLst>
            <pc:docMk/>
            <pc:sldMk cId="301726593" sldId="256"/>
            <ac:picMk id="1028" creationId="{7E324DC5-4CA8-471D-A613-A491845111B6}"/>
          </ac:picMkLst>
        </pc:picChg>
        <pc:cxnChg chg="mod">
          <ac:chgData name="L Rolleston" userId="S::lrolleston@stmichaelscs.org::8c253109-a705-4211-8676-5103361b7bff" providerId="AD" clId="Web-{931EC016-A302-2831-DA0F-BFED9A202301}" dt="2024-07-08T15:23:21.521" v="17" actId="1076"/>
          <ac:cxnSpMkLst>
            <pc:docMk/>
            <pc:sldMk cId="301726593" sldId="256"/>
            <ac:cxnSpMk id="176" creationId="{00000000-0000-0000-0000-000000000000}"/>
          </ac:cxnSpMkLst>
        </pc:cxnChg>
        <pc:cxnChg chg="mod">
          <ac:chgData name="L Rolleston" userId="S::lrolleston@stmichaelscs.org::8c253109-a705-4211-8676-5103361b7bff" providerId="AD" clId="Web-{931EC016-A302-2831-DA0F-BFED9A202301}" dt="2024-07-08T15:21:49.393" v="3" actId="1076"/>
          <ac:cxnSpMkLst>
            <pc:docMk/>
            <pc:sldMk cId="301726593" sldId="256"/>
            <ac:cxnSpMk id="235" creationId="{5555E718-DD4C-4E03-869C-44523F7B5C53}"/>
          </ac:cxnSpMkLst>
        </pc:cxnChg>
        <pc:cxnChg chg="mod">
          <ac:chgData name="L Rolleston" userId="S::lrolleston@stmichaelscs.org::8c253109-a705-4211-8676-5103361b7bff" providerId="AD" clId="Web-{931EC016-A302-2831-DA0F-BFED9A202301}" dt="2024-07-08T15:23:38.912" v="18" actId="14100"/>
          <ac:cxnSpMkLst>
            <pc:docMk/>
            <pc:sldMk cId="301726593" sldId="256"/>
            <ac:cxnSpMk id="279" creationId="{86EB846A-C08D-8E44-A8A5-1C8D76F96038}"/>
          </ac:cxnSpMkLst>
        </pc:cxnChg>
        <pc:cxnChg chg="mod">
          <ac:chgData name="L Rolleston" userId="S::lrolleston@stmichaelscs.org::8c253109-a705-4211-8676-5103361b7bff" providerId="AD" clId="Web-{931EC016-A302-2831-DA0F-BFED9A202301}" dt="2024-07-08T15:23:21.521" v="17" actId="1076"/>
          <ac:cxnSpMkLst>
            <pc:docMk/>
            <pc:sldMk cId="301726593" sldId="256"/>
            <ac:cxnSpMk id="403" creationId="{DC48CF8C-BB3F-445A-8DBB-736F05791BBB}"/>
          </ac:cxnSpMkLst>
        </pc:cxnChg>
        <pc:cxnChg chg="mod">
          <ac:chgData name="L Rolleston" userId="S::lrolleston@stmichaelscs.org::8c253109-a705-4211-8676-5103361b7bff" providerId="AD" clId="Web-{931EC016-A302-2831-DA0F-BFED9A202301}" dt="2024-07-08T15:23:21.521" v="17" actId="1076"/>
          <ac:cxnSpMkLst>
            <pc:docMk/>
            <pc:sldMk cId="301726593" sldId="256"/>
            <ac:cxnSpMk id="451" creationId="{C3FA2F8C-BD2B-EA46-8D5D-0F3383BE1ABC}"/>
          </ac:cxnSpMkLst>
        </pc:cxnChg>
      </pc:sldChg>
    </pc:docChg>
  </pc:docChgLst>
  <pc:docChgLst>
    <pc:chgData name="L Rolleston" userId="S::lrolleston@stmichaelscs.org::8c253109-a705-4211-8676-5103361b7bff" providerId="AD" clId="Web-{07F1A4F7-BA5E-B02E-A34D-2AB5807E7CD0}"/>
    <pc:docChg chg="modSld">
      <pc:chgData name="L Rolleston" userId="S::lrolleston@stmichaelscs.org::8c253109-a705-4211-8676-5103361b7bff" providerId="AD" clId="Web-{07F1A4F7-BA5E-B02E-A34D-2AB5807E7CD0}" dt="2024-07-09T11:30:21.926" v="15" actId="1076"/>
      <pc:docMkLst>
        <pc:docMk/>
      </pc:docMkLst>
      <pc:sldChg chg="modSp">
        <pc:chgData name="L Rolleston" userId="S::lrolleston@stmichaelscs.org::8c253109-a705-4211-8676-5103361b7bff" providerId="AD" clId="Web-{07F1A4F7-BA5E-B02E-A34D-2AB5807E7CD0}" dt="2024-07-09T11:30:21.926" v="15" actId="1076"/>
        <pc:sldMkLst>
          <pc:docMk/>
          <pc:sldMk cId="301726593" sldId="256"/>
        </pc:sldMkLst>
        <pc:spChg chg="mod">
          <ac:chgData name="L Rolleston" userId="S::lrolleston@stmichaelscs.org::8c253109-a705-4211-8676-5103361b7bff" providerId="AD" clId="Web-{07F1A4F7-BA5E-B02E-A34D-2AB5807E7CD0}" dt="2024-07-09T11:30:21.926" v="15" actId="1076"/>
          <ac:spMkLst>
            <pc:docMk/>
            <pc:sldMk cId="301726593" sldId="256"/>
            <ac:spMk id="475" creationId="{560EBA4B-8AEC-D046-B76B-ED0FD5A6C7DD}"/>
          </ac:spMkLst>
        </pc:spChg>
      </pc:sldChg>
    </pc:docChg>
  </pc:docChgLst>
  <pc:docChgLst>
    <pc:chgData name="Raminder Kaur Robson" userId="20ceed71-7506-4319-b288-075d70baa3e1" providerId="ADAL" clId="{3107C0B4-2545-4ABA-B668-D2E1D3667188}"/>
    <pc:docChg chg="undo custSel modSld">
      <pc:chgData name="Raminder Kaur Robson" userId="20ceed71-7506-4319-b288-075d70baa3e1" providerId="ADAL" clId="{3107C0B4-2545-4ABA-B668-D2E1D3667188}" dt="2024-08-05T13:37:37.679" v="548" actId="14100"/>
      <pc:docMkLst>
        <pc:docMk/>
      </pc:docMkLst>
      <pc:sldChg chg="addSp delSp modSp">
        <pc:chgData name="Raminder Kaur Robson" userId="20ceed71-7506-4319-b288-075d70baa3e1" providerId="ADAL" clId="{3107C0B4-2545-4ABA-B668-D2E1D3667188}" dt="2024-08-05T13:37:37.679" v="548" actId="14100"/>
        <pc:sldMkLst>
          <pc:docMk/>
          <pc:sldMk cId="301726593" sldId="256"/>
        </pc:sldMkLst>
        <pc:spChg chg="del">
          <ac:chgData name="Raminder Kaur Robson" userId="20ceed71-7506-4319-b288-075d70baa3e1" providerId="ADAL" clId="{3107C0B4-2545-4ABA-B668-D2E1D3667188}" dt="2024-08-05T13:18:02.430" v="265" actId="478"/>
          <ac:spMkLst>
            <pc:docMk/>
            <pc:sldMk cId="301726593" sldId="256"/>
            <ac:spMk id="24" creationId="{60EADAFA-1C83-4690-B270-6253C7D48141}"/>
          </ac:spMkLst>
        </pc:spChg>
        <pc:spChg chg="add del">
          <ac:chgData name="Raminder Kaur Robson" userId="20ceed71-7506-4319-b288-075d70baa3e1" providerId="ADAL" clId="{3107C0B4-2545-4ABA-B668-D2E1D3667188}" dt="2024-08-05T13:35:22.514" v="539"/>
          <ac:spMkLst>
            <pc:docMk/>
            <pc:sldMk cId="301726593" sldId="256"/>
            <ac:spMk id="29" creationId="{FB3BC99C-9994-4AF6-AE8C-E41F01BC8D26}"/>
          </ac:spMkLst>
        </pc:spChg>
        <pc:spChg chg="add del mod">
          <ac:chgData name="Raminder Kaur Robson" userId="20ceed71-7506-4319-b288-075d70baa3e1" providerId="ADAL" clId="{3107C0B4-2545-4ABA-B668-D2E1D3667188}" dt="2024-08-05T13:35:49.725" v="545"/>
          <ac:spMkLst>
            <pc:docMk/>
            <pc:sldMk cId="301726593" sldId="256"/>
            <ac:spMk id="30" creationId="{EEFBD3EB-EA98-4346-A7F1-4E8774EB5945}"/>
          </ac:spMkLst>
        </pc:spChg>
        <pc:spChg chg="del">
          <ac:chgData name="Raminder Kaur Robson" userId="20ceed71-7506-4319-b288-075d70baa3e1" providerId="ADAL" clId="{3107C0B4-2545-4ABA-B668-D2E1D3667188}" dt="2024-08-05T13:18:11.176" v="269" actId="478"/>
          <ac:spMkLst>
            <pc:docMk/>
            <pc:sldMk cId="301726593" sldId="256"/>
            <ac:spMk id="34" creationId="{06B7D164-1858-4541-8C3A-54F75AAFB537}"/>
          </ac:spMkLst>
        </pc:spChg>
        <pc:spChg chg="del">
          <ac:chgData name="Raminder Kaur Robson" userId="20ceed71-7506-4319-b288-075d70baa3e1" providerId="ADAL" clId="{3107C0B4-2545-4ABA-B668-D2E1D3667188}" dt="2024-08-05T13:18:16.378" v="272" actId="478"/>
          <ac:spMkLst>
            <pc:docMk/>
            <pc:sldMk cId="301726593" sldId="256"/>
            <ac:spMk id="35" creationId="{79D66A49-1463-9D47-A58E-F5C50C17B380}"/>
          </ac:spMkLst>
        </pc:spChg>
        <pc:spChg chg="mod">
          <ac:chgData name="Raminder Kaur Robson" userId="20ceed71-7506-4319-b288-075d70baa3e1" providerId="ADAL" clId="{3107C0B4-2545-4ABA-B668-D2E1D3667188}" dt="2024-08-05T13:06:08.364" v="142" actId="1076"/>
          <ac:spMkLst>
            <pc:docMk/>
            <pc:sldMk cId="301726593" sldId="256"/>
            <ac:spMk id="148" creationId="{00000000-0000-0000-0000-000000000000}"/>
          </ac:spMkLst>
        </pc:spChg>
        <pc:spChg chg="mod">
          <ac:chgData name="Raminder Kaur Robson" userId="20ceed71-7506-4319-b288-075d70baa3e1" providerId="ADAL" clId="{3107C0B4-2545-4ABA-B668-D2E1D3667188}" dt="2024-08-05T13:02:01.355" v="44" actId="20577"/>
          <ac:spMkLst>
            <pc:docMk/>
            <pc:sldMk cId="301726593" sldId="256"/>
            <ac:spMk id="198" creationId="{9B35DB10-3016-4A04-8397-61C4E771BF4C}"/>
          </ac:spMkLst>
        </pc:spChg>
        <pc:spChg chg="mod">
          <ac:chgData name="Raminder Kaur Robson" userId="20ceed71-7506-4319-b288-075d70baa3e1" providerId="ADAL" clId="{3107C0B4-2545-4ABA-B668-D2E1D3667188}" dt="2024-08-05T13:11:36.609" v="176" actId="1076"/>
          <ac:spMkLst>
            <pc:docMk/>
            <pc:sldMk cId="301726593" sldId="256"/>
            <ac:spMk id="200" creationId="{EF79F248-C7E3-4765-92E9-DA73EA74033F}"/>
          </ac:spMkLst>
        </pc:spChg>
        <pc:spChg chg="mod">
          <ac:chgData name="Raminder Kaur Robson" userId="20ceed71-7506-4319-b288-075d70baa3e1" providerId="ADAL" clId="{3107C0B4-2545-4ABA-B668-D2E1D3667188}" dt="2024-08-05T13:13:18.235" v="218" actId="20577"/>
          <ac:spMkLst>
            <pc:docMk/>
            <pc:sldMk cId="301726593" sldId="256"/>
            <ac:spMk id="201" creationId="{CCF5F12F-54F7-4148-8266-A281DF7CAFF5}"/>
          </ac:spMkLst>
        </pc:spChg>
        <pc:spChg chg="mod">
          <ac:chgData name="Raminder Kaur Robson" userId="20ceed71-7506-4319-b288-075d70baa3e1" providerId="ADAL" clId="{3107C0B4-2545-4ABA-B668-D2E1D3667188}" dt="2024-08-05T13:11:38.734" v="177" actId="1076"/>
          <ac:spMkLst>
            <pc:docMk/>
            <pc:sldMk cId="301726593" sldId="256"/>
            <ac:spMk id="202" creationId="{FB1DCE7B-B165-4C6A-B156-807C37B804B4}"/>
          </ac:spMkLst>
        </pc:spChg>
        <pc:spChg chg="mod">
          <ac:chgData name="Raminder Kaur Robson" userId="20ceed71-7506-4319-b288-075d70baa3e1" providerId="ADAL" clId="{3107C0B4-2545-4ABA-B668-D2E1D3667188}" dt="2024-08-05T13:26:34.639" v="424" actId="1076"/>
          <ac:spMkLst>
            <pc:docMk/>
            <pc:sldMk cId="301726593" sldId="256"/>
            <ac:spMk id="203" creationId="{E9793DA6-5F0B-4683-B937-D5402674C36A}"/>
          </ac:spMkLst>
        </pc:spChg>
        <pc:spChg chg="mod">
          <ac:chgData name="Raminder Kaur Robson" userId="20ceed71-7506-4319-b288-075d70baa3e1" providerId="ADAL" clId="{3107C0B4-2545-4ABA-B668-D2E1D3667188}" dt="2024-08-05T13:27:38.650" v="445" actId="20577"/>
          <ac:spMkLst>
            <pc:docMk/>
            <pc:sldMk cId="301726593" sldId="256"/>
            <ac:spMk id="204" creationId="{3A618E92-8976-4FB9-86BD-94FDDB283796}"/>
          </ac:spMkLst>
        </pc:spChg>
        <pc:spChg chg="mod">
          <ac:chgData name="Raminder Kaur Robson" userId="20ceed71-7506-4319-b288-075d70baa3e1" providerId="ADAL" clId="{3107C0B4-2545-4ABA-B668-D2E1D3667188}" dt="2024-08-05T13:03:50.467" v="137" actId="1076"/>
          <ac:spMkLst>
            <pc:docMk/>
            <pc:sldMk cId="301726593" sldId="256"/>
            <ac:spMk id="205" creationId="{50479FAE-A6C3-452C-93FA-5C1452419FD3}"/>
          </ac:spMkLst>
        </pc:spChg>
        <pc:spChg chg="mod">
          <ac:chgData name="Raminder Kaur Robson" userId="20ceed71-7506-4319-b288-075d70baa3e1" providerId="ADAL" clId="{3107C0B4-2545-4ABA-B668-D2E1D3667188}" dt="2024-08-05T13:31:23.246" v="493" actId="1076"/>
          <ac:spMkLst>
            <pc:docMk/>
            <pc:sldMk cId="301726593" sldId="256"/>
            <ac:spMk id="206" creationId="{B192C7FB-F649-4CD7-9ACF-F14258D47685}"/>
          </ac:spMkLst>
        </pc:spChg>
        <pc:spChg chg="mod">
          <ac:chgData name="Raminder Kaur Robson" userId="20ceed71-7506-4319-b288-075d70baa3e1" providerId="ADAL" clId="{3107C0B4-2545-4ABA-B668-D2E1D3667188}" dt="2024-08-05T13:12:17.254" v="183" actId="1076"/>
          <ac:spMkLst>
            <pc:docMk/>
            <pc:sldMk cId="301726593" sldId="256"/>
            <ac:spMk id="207" creationId="{F38FE37B-38F8-4105-A438-53E1CFCD36BA}"/>
          </ac:spMkLst>
        </pc:spChg>
        <pc:spChg chg="mod">
          <ac:chgData name="Raminder Kaur Robson" userId="20ceed71-7506-4319-b288-075d70baa3e1" providerId="ADAL" clId="{3107C0B4-2545-4ABA-B668-D2E1D3667188}" dt="2024-08-05T13:06:24.448" v="144" actId="122"/>
          <ac:spMkLst>
            <pc:docMk/>
            <pc:sldMk cId="301726593" sldId="256"/>
            <ac:spMk id="219" creationId="{8FEABC74-A298-4E11-BBD7-31BBBE8C06A0}"/>
          </ac:spMkLst>
        </pc:spChg>
        <pc:spChg chg="mod">
          <ac:chgData name="Raminder Kaur Robson" userId="20ceed71-7506-4319-b288-075d70baa3e1" providerId="ADAL" clId="{3107C0B4-2545-4ABA-B668-D2E1D3667188}" dt="2024-08-05T13:05:03.190" v="138" actId="20577"/>
          <ac:spMkLst>
            <pc:docMk/>
            <pc:sldMk cId="301726593" sldId="256"/>
            <ac:spMk id="223" creationId="{0A617F2C-FB0E-4B63-BC33-954F07C48676}"/>
          </ac:spMkLst>
        </pc:spChg>
        <pc:spChg chg="mod">
          <ac:chgData name="Raminder Kaur Robson" userId="20ceed71-7506-4319-b288-075d70baa3e1" providerId="ADAL" clId="{3107C0B4-2545-4ABA-B668-D2E1D3667188}" dt="2024-08-05T13:21:04.616" v="295" actId="1076"/>
          <ac:spMkLst>
            <pc:docMk/>
            <pc:sldMk cId="301726593" sldId="256"/>
            <ac:spMk id="229" creationId="{2E99E7BD-2C36-4499-9932-9C6473DAD41E}"/>
          </ac:spMkLst>
        </pc:spChg>
        <pc:spChg chg="del">
          <ac:chgData name="Raminder Kaur Robson" userId="20ceed71-7506-4319-b288-075d70baa3e1" providerId="ADAL" clId="{3107C0B4-2545-4ABA-B668-D2E1D3667188}" dt="2024-08-05T13:18:03.849" v="266" actId="478"/>
          <ac:spMkLst>
            <pc:docMk/>
            <pc:sldMk cId="301726593" sldId="256"/>
            <ac:spMk id="230" creationId="{64189F6A-FCB2-4543-B3A7-CA6FCF45F911}"/>
          </ac:spMkLst>
        </pc:spChg>
        <pc:spChg chg="mod">
          <ac:chgData name="Raminder Kaur Robson" userId="20ceed71-7506-4319-b288-075d70baa3e1" providerId="ADAL" clId="{3107C0B4-2545-4ABA-B668-D2E1D3667188}" dt="2024-08-05T13:08:25.385" v="156" actId="20577"/>
          <ac:spMkLst>
            <pc:docMk/>
            <pc:sldMk cId="301726593" sldId="256"/>
            <ac:spMk id="248" creationId="{6EA31A61-8096-41E9-889C-30EB2F6BC7A4}"/>
          </ac:spMkLst>
        </pc:spChg>
        <pc:spChg chg="mod">
          <ac:chgData name="Raminder Kaur Robson" userId="20ceed71-7506-4319-b288-075d70baa3e1" providerId="ADAL" clId="{3107C0B4-2545-4ABA-B668-D2E1D3667188}" dt="2024-08-05T13:19:38.046" v="277" actId="1076"/>
          <ac:spMkLst>
            <pc:docMk/>
            <pc:sldMk cId="301726593" sldId="256"/>
            <ac:spMk id="265" creationId="{58B91E66-B505-4A26-9E61-DD0EF494B2B5}"/>
          </ac:spMkLst>
        </pc:spChg>
        <pc:spChg chg="mod">
          <ac:chgData name="Raminder Kaur Robson" userId="20ceed71-7506-4319-b288-075d70baa3e1" providerId="ADAL" clId="{3107C0B4-2545-4ABA-B668-D2E1D3667188}" dt="2024-08-05T13:19:45.437" v="280" actId="1076"/>
          <ac:spMkLst>
            <pc:docMk/>
            <pc:sldMk cId="301726593" sldId="256"/>
            <ac:spMk id="267" creationId="{CBA8F264-9D87-40EB-A7BC-E58E70531589}"/>
          </ac:spMkLst>
        </pc:spChg>
        <pc:spChg chg="mod">
          <ac:chgData name="Raminder Kaur Robson" userId="20ceed71-7506-4319-b288-075d70baa3e1" providerId="ADAL" clId="{3107C0B4-2545-4ABA-B668-D2E1D3667188}" dt="2024-08-05T13:19:58.944" v="283" actId="1076"/>
          <ac:spMkLst>
            <pc:docMk/>
            <pc:sldMk cId="301726593" sldId="256"/>
            <ac:spMk id="269" creationId="{A25C1562-C5C8-48BC-98B6-71128AF6A748}"/>
          </ac:spMkLst>
        </pc:spChg>
        <pc:spChg chg="del">
          <ac:chgData name="Raminder Kaur Robson" userId="20ceed71-7506-4319-b288-075d70baa3e1" providerId="ADAL" clId="{3107C0B4-2545-4ABA-B668-D2E1D3667188}" dt="2024-08-05T13:22:36.255" v="317" actId="478"/>
          <ac:spMkLst>
            <pc:docMk/>
            <pc:sldMk cId="301726593" sldId="256"/>
            <ac:spMk id="286" creationId="{89C54538-A609-4C8E-B7E9-A495C0B8541B}"/>
          </ac:spMkLst>
        </pc:spChg>
        <pc:spChg chg="mod">
          <ac:chgData name="Raminder Kaur Robson" userId="20ceed71-7506-4319-b288-075d70baa3e1" providerId="ADAL" clId="{3107C0B4-2545-4ABA-B668-D2E1D3667188}" dt="2024-08-05T13:20:35.699" v="290" actId="1076"/>
          <ac:spMkLst>
            <pc:docMk/>
            <pc:sldMk cId="301726593" sldId="256"/>
            <ac:spMk id="290" creationId="{2F243C59-3DD3-4CE4-BD70-D709AA96F94A}"/>
          </ac:spMkLst>
        </pc:spChg>
        <pc:spChg chg="del">
          <ac:chgData name="Raminder Kaur Robson" userId="20ceed71-7506-4319-b288-075d70baa3e1" providerId="ADAL" clId="{3107C0B4-2545-4ABA-B668-D2E1D3667188}" dt="2024-08-05T13:22:11.689" v="306" actId="478"/>
          <ac:spMkLst>
            <pc:docMk/>
            <pc:sldMk cId="301726593" sldId="256"/>
            <ac:spMk id="298" creationId="{525A8126-54AE-4E36-B5E6-B7BD0D28C5DE}"/>
          </ac:spMkLst>
        </pc:spChg>
        <pc:spChg chg="del">
          <ac:chgData name="Raminder Kaur Robson" userId="20ceed71-7506-4319-b288-075d70baa3e1" providerId="ADAL" clId="{3107C0B4-2545-4ABA-B668-D2E1D3667188}" dt="2024-08-05T13:33:26.456" v="498" actId="478"/>
          <ac:spMkLst>
            <pc:docMk/>
            <pc:sldMk cId="301726593" sldId="256"/>
            <ac:spMk id="306" creationId="{94EA41E3-A211-4A18-9138-F472A6EDC024}"/>
          </ac:spMkLst>
        </pc:spChg>
        <pc:spChg chg="add mod">
          <ac:chgData name="Raminder Kaur Robson" userId="20ceed71-7506-4319-b288-075d70baa3e1" providerId="ADAL" clId="{3107C0B4-2545-4ABA-B668-D2E1D3667188}" dt="2024-08-05T13:21:40.643" v="301" actId="1076"/>
          <ac:spMkLst>
            <pc:docMk/>
            <pc:sldMk cId="301726593" sldId="256"/>
            <ac:spMk id="307" creationId="{48E3FE20-A3E1-4884-8B2B-6F42D81BAA80}"/>
          </ac:spMkLst>
        </pc:spChg>
        <pc:spChg chg="mod">
          <ac:chgData name="Raminder Kaur Robson" userId="20ceed71-7506-4319-b288-075d70baa3e1" providerId="ADAL" clId="{3107C0B4-2545-4ABA-B668-D2E1D3667188}" dt="2024-08-05T13:12:29.927" v="190" actId="1076"/>
          <ac:spMkLst>
            <pc:docMk/>
            <pc:sldMk cId="301726593" sldId="256"/>
            <ac:spMk id="309" creationId="{808D338F-F806-47F6-AD8A-7B86C2E79FA7}"/>
          </ac:spMkLst>
        </pc:spChg>
        <pc:spChg chg="del">
          <ac:chgData name="Raminder Kaur Robson" userId="20ceed71-7506-4319-b288-075d70baa3e1" providerId="ADAL" clId="{3107C0B4-2545-4ABA-B668-D2E1D3667188}" dt="2024-08-05T13:20:54.760" v="292"/>
          <ac:spMkLst>
            <pc:docMk/>
            <pc:sldMk cId="301726593" sldId="256"/>
            <ac:spMk id="310" creationId="{BC864D72-C492-4375-B129-BD347DE47E09}"/>
          </ac:spMkLst>
        </pc:spChg>
        <pc:spChg chg="add mod">
          <ac:chgData name="Raminder Kaur Robson" userId="20ceed71-7506-4319-b288-075d70baa3e1" providerId="ADAL" clId="{3107C0B4-2545-4ABA-B668-D2E1D3667188}" dt="2024-08-05T13:25:52.817" v="411" actId="313"/>
          <ac:spMkLst>
            <pc:docMk/>
            <pc:sldMk cId="301726593" sldId="256"/>
            <ac:spMk id="312" creationId="{0DEF370C-2C65-4796-9B70-FBA613373A2A}"/>
          </ac:spMkLst>
        </pc:spChg>
        <pc:spChg chg="add mod">
          <ac:chgData name="Raminder Kaur Robson" userId="20ceed71-7506-4319-b288-075d70baa3e1" providerId="ADAL" clId="{3107C0B4-2545-4ABA-B668-D2E1D3667188}" dt="2024-08-05T13:26:29.560" v="422" actId="1076"/>
          <ac:spMkLst>
            <pc:docMk/>
            <pc:sldMk cId="301726593" sldId="256"/>
            <ac:spMk id="313" creationId="{637D061D-AEAA-4E9A-9880-6618C3CAEBE9}"/>
          </ac:spMkLst>
        </pc:spChg>
        <pc:spChg chg="del">
          <ac:chgData name="Raminder Kaur Robson" userId="20ceed71-7506-4319-b288-075d70baa3e1" providerId="ADAL" clId="{3107C0B4-2545-4ABA-B668-D2E1D3667188}" dt="2024-08-05T13:22:41.647" v="318" actId="478"/>
          <ac:spMkLst>
            <pc:docMk/>
            <pc:sldMk cId="301726593" sldId="256"/>
            <ac:spMk id="314" creationId="{7EB3BFA8-478E-4B2B-BEC2-4CA25C142099}"/>
          </ac:spMkLst>
        </pc:spChg>
        <pc:spChg chg="del">
          <ac:chgData name="Raminder Kaur Robson" userId="20ceed71-7506-4319-b288-075d70baa3e1" providerId="ADAL" clId="{3107C0B4-2545-4ABA-B668-D2E1D3667188}" dt="2024-08-05T13:22:16.833" v="308" actId="478"/>
          <ac:spMkLst>
            <pc:docMk/>
            <pc:sldMk cId="301726593" sldId="256"/>
            <ac:spMk id="316" creationId="{0F9195BE-A9D9-43B7-9F67-15958D098B43}"/>
          </ac:spMkLst>
        </pc:spChg>
        <pc:spChg chg="add mod">
          <ac:chgData name="Raminder Kaur Robson" userId="20ceed71-7506-4319-b288-075d70baa3e1" providerId="ADAL" clId="{3107C0B4-2545-4ABA-B668-D2E1D3667188}" dt="2024-08-05T13:27:00.176" v="428" actId="1076"/>
          <ac:spMkLst>
            <pc:docMk/>
            <pc:sldMk cId="301726593" sldId="256"/>
            <ac:spMk id="318" creationId="{1A5C2879-DBFF-4291-9D5D-FBD03E51034E}"/>
          </ac:spMkLst>
        </pc:spChg>
        <pc:spChg chg="add mod">
          <ac:chgData name="Raminder Kaur Robson" userId="20ceed71-7506-4319-b288-075d70baa3e1" providerId="ADAL" clId="{3107C0B4-2545-4ABA-B668-D2E1D3667188}" dt="2024-08-05T13:31:15.275" v="491" actId="1076"/>
          <ac:spMkLst>
            <pc:docMk/>
            <pc:sldMk cId="301726593" sldId="256"/>
            <ac:spMk id="326" creationId="{BA822329-6CDE-4D6B-B9A2-BE9C610EFCFE}"/>
          </ac:spMkLst>
        </pc:spChg>
        <pc:spChg chg="mod">
          <ac:chgData name="Raminder Kaur Robson" userId="20ceed71-7506-4319-b288-075d70baa3e1" providerId="ADAL" clId="{3107C0B4-2545-4ABA-B668-D2E1D3667188}" dt="2024-08-05T13:02:58.772" v="90" actId="20577"/>
          <ac:spMkLst>
            <pc:docMk/>
            <pc:sldMk cId="301726593" sldId="256"/>
            <ac:spMk id="328" creationId="{3C8A12AF-7DDD-44DF-802E-50739FE531CB}"/>
          </ac:spMkLst>
        </pc:spChg>
        <pc:spChg chg="add mod">
          <ac:chgData name="Raminder Kaur Robson" userId="20ceed71-7506-4319-b288-075d70baa3e1" providerId="ADAL" clId="{3107C0B4-2545-4ABA-B668-D2E1D3667188}" dt="2024-08-05T13:34:14.234" v="529" actId="313"/>
          <ac:spMkLst>
            <pc:docMk/>
            <pc:sldMk cId="301726593" sldId="256"/>
            <ac:spMk id="333" creationId="{6AC0F0B4-F48D-4605-8E49-7AA3C141137B}"/>
          </ac:spMkLst>
        </pc:spChg>
        <pc:spChg chg="add mod">
          <ac:chgData name="Raminder Kaur Robson" userId="20ceed71-7506-4319-b288-075d70baa3e1" providerId="ADAL" clId="{3107C0B4-2545-4ABA-B668-D2E1D3667188}" dt="2024-08-05T13:37:37.679" v="548" actId="14100"/>
          <ac:spMkLst>
            <pc:docMk/>
            <pc:sldMk cId="301726593" sldId="256"/>
            <ac:spMk id="336" creationId="{689C83E1-BD85-4F47-B9E0-9762B91BE8FA}"/>
          </ac:spMkLst>
        </pc:spChg>
        <pc:spChg chg="mod">
          <ac:chgData name="Raminder Kaur Robson" userId="20ceed71-7506-4319-b288-075d70baa3e1" providerId="ADAL" clId="{3107C0B4-2545-4ABA-B668-D2E1D3667188}" dt="2024-08-05T13:33:20.962" v="497" actId="20577"/>
          <ac:spMkLst>
            <pc:docMk/>
            <pc:sldMk cId="301726593" sldId="256"/>
            <ac:spMk id="356" creationId="{3AB4FA5B-E2D9-4597-A283-580007AABE6C}"/>
          </ac:spMkLst>
        </pc:spChg>
        <pc:spChg chg="mod">
          <ac:chgData name="Raminder Kaur Robson" userId="20ceed71-7506-4319-b288-075d70baa3e1" providerId="ADAL" clId="{3107C0B4-2545-4ABA-B668-D2E1D3667188}" dt="2024-08-05T13:13:07.378" v="213" actId="20577"/>
          <ac:spMkLst>
            <pc:docMk/>
            <pc:sldMk cId="301726593" sldId="256"/>
            <ac:spMk id="358" creationId="{13B4AD62-150B-4F6A-87FC-B767D1FB68CD}"/>
          </ac:spMkLst>
        </pc:spChg>
        <pc:spChg chg="mod">
          <ac:chgData name="Raminder Kaur Robson" userId="20ceed71-7506-4319-b288-075d70baa3e1" providerId="ADAL" clId="{3107C0B4-2545-4ABA-B668-D2E1D3667188}" dt="2024-08-05T13:03:08.354" v="94" actId="20577"/>
          <ac:spMkLst>
            <pc:docMk/>
            <pc:sldMk cId="301726593" sldId="256"/>
            <ac:spMk id="367" creationId="{399D26EB-4162-45A9-B6B9-565D176D66DF}"/>
          </ac:spMkLst>
        </pc:spChg>
        <pc:spChg chg="mod">
          <ac:chgData name="Raminder Kaur Robson" userId="20ceed71-7506-4319-b288-075d70baa3e1" providerId="ADAL" clId="{3107C0B4-2545-4ABA-B668-D2E1D3667188}" dt="2024-08-05T13:21:50.346" v="302" actId="1076"/>
          <ac:spMkLst>
            <pc:docMk/>
            <pc:sldMk cId="301726593" sldId="256"/>
            <ac:spMk id="376" creationId="{571BA666-66BC-4B52-8FBF-6674EE4F2858}"/>
          </ac:spMkLst>
        </pc:spChg>
        <pc:spChg chg="mod">
          <ac:chgData name="Raminder Kaur Robson" userId="20ceed71-7506-4319-b288-075d70baa3e1" providerId="ADAL" clId="{3107C0B4-2545-4ABA-B668-D2E1D3667188}" dt="2024-08-05T13:09:56.050" v="164" actId="1076"/>
          <ac:spMkLst>
            <pc:docMk/>
            <pc:sldMk cId="301726593" sldId="256"/>
            <ac:spMk id="386" creationId="{FDA1B6D3-E8B6-41EB-A8E5-6D0B68B60DC8}"/>
          </ac:spMkLst>
        </pc:spChg>
        <pc:spChg chg="mod">
          <ac:chgData name="Raminder Kaur Robson" userId="20ceed71-7506-4319-b288-075d70baa3e1" providerId="ADAL" clId="{3107C0B4-2545-4ABA-B668-D2E1D3667188}" dt="2024-08-05T13:07:33.595" v="147" actId="20577"/>
          <ac:spMkLst>
            <pc:docMk/>
            <pc:sldMk cId="301726593" sldId="256"/>
            <ac:spMk id="392" creationId="{3198204E-3F86-4D93-AC41-63C5EFB9C9F3}"/>
          </ac:spMkLst>
        </pc:spChg>
        <pc:spChg chg="mod">
          <ac:chgData name="Raminder Kaur Robson" userId="20ceed71-7506-4319-b288-075d70baa3e1" providerId="ADAL" clId="{3107C0B4-2545-4ABA-B668-D2E1D3667188}" dt="2024-08-05T13:11:15.613" v="172" actId="122"/>
          <ac:spMkLst>
            <pc:docMk/>
            <pc:sldMk cId="301726593" sldId="256"/>
            <ac:spMk id="395" creationId="{A0911851-BDA3-4E76-BEAE-48327F6B16A5}"/>
          </ac:spMkLst>
        </pc:spChg>
        <pc:spChg chg="mod">
          <ac:chgData name="Raminder Kaur Robson" userId="20ceed71-7506-4319-b288-075d70baa3e1" providerId="ADAL" clId="{3107C0B4-2545-4ABA-B668-D2E1D3667188}" dt="2024-08-05T13:13:03.451" v="208" actId="20577"/>
          <ac:spMkLst>
            <pc:docMk/>
            <pc:sldMk cId="301726593" sldId="256"/>
            <ac:spMk id="398" creationId="{A37BC737-7084-47E2-9884-096180B575B7}"/>
          </ac:spMkLst>
        </pc:spChg>
        <pc:spChg chg="mod">
          <ac:chgData name="Raminder Kaur Robson" userId="20ceed71-7506-4319-b288-075d70baa3e1" providerId="ADAL" clId="{3107C0B4-2545-4ABA-B668-D2E1D3667188}" dt="2024-08-05T13:35:02.230" v="536" actId="12"/>
          <ac:spMkLst>
            <pc:docMk/>
            <pc:sldMk cId="301726593" sldId="256"/>
            <ac:spMk id="405" creationId="{00000000-0000-0000-0000-000000000000}"/>
          </ac:spMkLst>
        </pc:spChg>
        <pc:spChg chg="del">
          <ac:chgData name="Raminder Kaur Robson" userId="20ceed71-7506-4319-b288-075d70baa3e1" providerId="ADAL" clId="{3107C0B4-2545-4ABA-B668-D2E1D3667188}" dt="2024-08-05T12:59:34.489" v="3" actId="478"/>
          <ac:spMkLst>
            <pc:docMk/>
            <pc:sldMk cId="301726593" sldId="256"/>
            <ac:spMk id="410" creationId="{00000000-0000-0000-0000-000000000000}"/>
          </ac:spMkLst>
        </pc:spChg>
        <pc:spChg chg="mod">
          <ac:chgData name="Raminder Kaur Robson" userId="20ceed71-7506-4319-b288-075d70baa3e1" providerId="ADAL" clId="{3107C0B4-2545-4ABA-B668-D2E1D3667188}" dt="2024-08-05T13:00:13.576" v="20" actId="1076"/>
          <ac:spMkLst>
            <pc:docMk/>
            <pc:sldMk cId="301726593" sldId="256"/>
            <ac:spMk id="475" creationId="{560EBA4B-8AEC-D046-B76B-ED0FD5A6C7DD}"/>
          </ac:spMkLst>
        </pc:spChg>
        <pc:spChg chg="del">
          <ac:chgData name="Raminder Kaur Robson" userId="20ceed71-7506-4319-b288-075d70baa3e1" providerId="ADAL" clId="{3107C0B4-2545-4ABA-B668-D2E1D3667188}" dt="2024-08-05T13:09:15.863" v="162" actId="478"/>
          <ac:spMkLst>
            <pc:docMk/>
            <pc:sldMk cId="301726593" sldId="256"/>
            <ac:spMk id="545" creationId="{5E66ED33-F450-449B-9A21-85BEE726CD98}"/>
          </ac:spMkLst>
        </pc:spChg>
        <pc:spChg chg="del">
          <ac:chgData name="Raminder Kaur Robson" userId="20ceed71-7506-4319-b288-075d70baa3e1" providerId="ADAL" clId="{3107C0B4-2545-4ABA-B668-D2E1D3667188}" dt="2024-08-05T13:22:25.427" v="312" actId="478"/>
          <ac:spMkLst>
            <pc:docMk/>
            <pc:sldMk cId="301726593" sldId="256"/>
            <ac:spMk id="1062" creationId="{C274496B-1487-4AAA-808C-3B24C39B475E}"/>
          </ac:spMkLst>
        </pc:spChg>
        <pc:spChg chg="mod">
          <ac:chgData name="Raminder Kaur Robson" userId="20ceed71-7506-4319-b288-075d70baa3e1" providerId="ADAL" clId="{3107C0B4-2545-4ABA-B668-D2E1D3667188}" dt="2024-08-05T13:30:58.981" v="485" actId="1076"/>
          <ac:spMkLst>
            <pc:docMk/>
            <pc:sldMk cId="301726593" sldId="256"/>
            <ac:spMk id="1067" creationId="{06FB25C5-EA1E-42C3-9B71-2EAA0D46E659}"/>
          </ac:spMkLst>
        </pc:spChg>
        <pc:grpChg chg="del">
          <ac:chgData name="Raminder Kaur Robson" userId="20ceed71-7506-4319-b288-075d70baa3e1" providerId="ADAL" clId="{3107C0B4-2545-4ABA-B668-D2E1D3667188}" dt="2024-08-05T13:10:38.309" v="168" actId="478"/>
          <ac:grpSpMkLst>
            <pc:docMk/>
            <pc:sldMk cId="301726593" sldId="256"/>
            <ac:grpSpMk id="145" creationId="{93AC4BB4-0901-4653-B356-DEAB849D3FDF}"/>
          </ac:grpSpMkLst>
        </pc:grpChg>
        <pc:grpChg chg="add del mod">
          <ac:chgData name="Raminder Kaur Robson" userId="20ceed71-7506-4319-b288-075d70baa3e1" providerId="ADAL" clId="{3107C0B4-2545-4ABA-B668-D2E1D3667188}" dt="2024-08-05T13:30:37.714" v="479" actId="1076"/>
          <ac:grpSpMkLst>
            <pc:docMk/>
            <pc:sldMk cId="301726593" sldId="256"/>
            <ac:grpSpMk id="1072" creationId="{00000000-0000-0000-0000-000000000000}"/>
          </ac:grpSpMkLst>
        </pc:grpChg>
        <pc:picChg chg="mod">
          <ac:chgData name="Raminder Kaur Robson" userId="20ceed71-7506-4319-b288-075d70baa3e1" providerId="ADAL" clId="{3107C0B4-2545-4ABA-B668-D2E1D3667188}" dt="2024-08-05T13:18:08.775" v="268" actId="1076"/>
          <ac:picMkLst>
            <pc:docMk/>
            <pc:sldMk cId="301726593" sldId="256"/>
            <ac:picMk id="151" creationId="{FD21F68E-66AC-41AF-B517-0661E836C68B}"/>
          </ac:picMkLst>
        </pc:picChg>
        <pc:picChg chg="del">
          <ac:chgData name="Raminder Kaur Robson" userId="20ceed71-7506-4319-b288-075d70baa3e1" providerId="ADAL" clId="{3107C0B4-2545-4ABA-B668-D2E1D3667188}" dt="2024-08-05T13:22:27.021" v="313" actId="478"/>
          <ac:picMkLst>
            <pc:docMk/>
            <pc:sldMk cId="301726593" sldId="256"/>
            <ac:picMk id="185" creationId="{EE8B6C0A-2657-43A3-977A-5B3A00EDBB57}"/>
          </ac:picMkLst>
        </pc:picChg>
        <pc:picChg chg="del">
          <ac:chgData name="Raminder Kaur Robson" userId="20ceed71-7506-4319-b288-075d70baa3e1" providerId="ADAL" clId="{3107C0B4-2545-4ABA-B668-D2E1D3667188}" dt="2024-08-05T13:22:43.366" v="319" actId="478"/>
          <ac:picMkLst>
            <pc:docMk/>
            <pc:sldMk cId="301726593" sldId="256"/>
            <ac:picMk id="192" creationId="{E0513939-1164-4731-B0E8-9A6503F2D69B}"/>
          </ac:picMkLst>
        </pc:picChg>
        <pc:picChg chg="mod">
          <ac:chgData name="Raminder Kaur Robson" userId="20ceed71-7506-4319-b288-075d70baa3e1" providerId="ADAL" clId="{3107C0B4-2545-4ABA-B668-D2E1D3667188}" dt="2024-08-05T13:24:09.526" v="330" actId="1076"/>
          <ac:picMkLst>
            <pc:docMk/>
            <pc:sldMk cId="301726593" sldId="256"/>
            <ac:picMk id="268" creationId="{41C62D66-1452-4BFB-BB02-A0914506C1D1}"/>
          </ac:picMkLst>
        </pc:picChg>
        <pc:picChg chg="mod">
          <ac:chgData name="Raminder Kaur Robson" userId="20ceed71-7506-4319-b288-075d70baa3e1" providerId="ADAL" clId="{3107C0B4-2545-4ABA-B668-D2E1D3667188}" dt="2024-08-05T13:19:48.828" v="281" actId="1076"/>
          <ac:picMkLst>
            <pc:docMk/>
            <pc:sldMk cId="301726593" sldId="256"/>
            <ac:picMk id="273" creationId="{8C470624-BFB4-43F9-9CCA-8D741312ADE3}"/>
          </ac:picMkLst>
        </pc:picChg>
        <pc:picChg chg="mod">
          <ac:chgData name="Raminder Kaur Robson" userId="20ceed71-7506-4319-b288-075d70baa3e1" providerId="ADAL" clId="{3107C0B4-2545-4ABA-B668-D2E1D3667188}" dt="2024-08-05T13:19:55.673" v="282" actId="1076"/>
          <ac:picMkLst>
            <pc:docMk/>
            <pc:sldMk cId="301726593" sldId="256"/>
            <ac:picMk id="275" creationId="{C8BC769E-5746-49A4-AFD4-305AEBC0C363}"/>
          </ac:picMkLst>
        </pc:picChg>
        <pc:picChg chg="mod">
          <ac:chgData name="Raminder Kaur Robson" userId="20ceed71-7506-4319-b288-075d70baa3e1" providerId="ADAL" clId="{3107C0B4-2545-4ABA-B668-D2E1D3667188}" dt="2024-08-05T13:35:05.964" v="537" actId="1076"/>
          <ac:picMkLst>
            <pc:docMk/>
            <pc:sldMk cId="301726593" sldId="256"/>
            <ac:picMk id="362" creationId="{00000000-0000-0000-0000-000000000000}"/>
          </ac:picMkLst>
        </pc:picChg>
        <pc:picChg chg="del">
          <ac:chgData name="Raminder Kaur Robson" userId="20ceed71-7506-4319-b288-075d70baa3e1" providerId="ADAL" clId="{3107C0B4-2545-4ABA-B668-D2E1D3667188}" dt="2024-08-05T13:22:33.944" v="316" actId="478"/>
          <ac:picMkLst>
            <pc:docMk/>
            <pc:sldMk cId="301726593" sldId="256"/>
            <ac:picMk id="372" creationId="{64C2ACA2-7B84-4384-A545-35BC9AC31BA7}"/>
          </ac:picMkLst>
        </pc:picChg>
        <pc:picChg chg="del">
          <ac:chgData name="Raminder Kaur Robson" userId="20ceed71-7506-4319-b288-075d70baa3e1" providerId="ADAL" clId="{3107C0B4-2545-4ABA-B668-D2E1D3667188}" dt="2024-08-05T13:21:59.335" v="304" actId="478"/>
          <ac:picMkLst>
            <pc:docMk/>
            <pc:sldMk cId="301726593" sldId="256"/>
            <ac:picMk id="380" creationId="{74C1469D-3F75-4564-9238-1D725D9869B0}"/>
          </ac:picMkLst>
        </pc:picChg>
        <pc:picChg chg="del">
          <ac:chgData name="Raminder Kaur Robson" userId="20ceed71-7506-4319-b288-075d70baa3e1" providerId="ADAL" clId="{3107C0B4-2545-4ABA-B668-D2E1D3667188}" dt="2024-08-05T13:34:52.712" v="533" actId="478"/>
          <ac:picMkLst>
            <pc:docMk/>
            <pc:sldMk cId="301726593" sldId="256"/>
            <ac:picMk id="407" creationId="{00000000-0000-0000-0000-000000000000}"/>
          </ac:picMkLst>
        </pc:picChg>
        <pc:picChg chg="del">
          <ac:chgData name="Raminder Kaur Robson" userId="20ceed71-7506-4319-b288-075d70baa3e1" providerId="ADAL" clId="{3107C0B4-2545-4ABA-B668-D2E1D3667188}" dt="2024-08-05T13:20:25.308" v="288" actId="478"/>
          <ac:picMkLst>
            <pc:docMk/>
            <pc:sldMk cId="301726593" sldId="256"/>
            <ac:picMk id="419" creationId="{18125EDF-503E-40F7-8D45-2F2619552888}"/>
          </ac:picMkLst>
        </pc:picChg>
        <pc:picChg chg="del">
          <ac:chgData name="Raminder Kaur Robson" userId="20ceed71-7506-4319-b288-075d70baa3e1" providerId="ADAL" clId="{3107C0B4-2545-4ABA-B668-D2E1D3667188}" dt="2024-08-05T13:18:05.569" v="267" actId="478"/>
          <ac:picMkLst>
            <pc:docMk/>
            <pc:sldMk cId="301726593" sldId="256"/>
            <ac:picMk id="487" creationId="{0AB0A052-D2A8-425F-A5B9-E8B7193DE8A0}"/>
          </ac:picMkLst>
        </pc:picChg>
        <pc:picChg chg="mod">
          <ac:chgData name="Raminder Kaur Robson" userId="20ceed71-7506-4319-b288-075d70baa3e1" providerId="ADAL" clId="{3107C0B4-2545-4ABA-B668-D2E1D3667188}" dt="2024-08-05T13:21:54.957" v="303" actId="1076"/>
          <ac:picMkLst>
            <pc:docMk/>
            <pc:sldMk cId="301726593" sldId="256"/>
            <ac:picMk id="1036" creationId="{8987709A-9650-4942-ADAF-868EBC3E9223}"/>
          </ac:picMkLst>
        </pc:picChg>
        <pc:picChg chg="del">
          <ac:chgData name="Raminder Kaur Robson" userId="20ceed71-7506-4319-b288-075d70baa3e1" providerId="ADAL" clId="{3107C0B4-2545-4ABA-B668-D2E1D3667188}" dt="2024-08-05T13:22:01.005" v="305" actId="478"/>
          <ac:picMkLst>
            <pc:docMk/>
            <pc:sldMk cId="301726593" sldId="256"/>
            <ac:picMk id="1050" creationId="{258B689B-BAC1-4C06-A1D1-77BC0F8E28B2}"/>
          </ac:picMkLst>
        </pc:picChg>
        <pc:cxnChg chg="del">
          <ac:chgData name="Raminder Kaur Robson" userId="20ceed71-7506-4319-b288-075d70baa3e1" providerId="ADAL" clId="{3107C0B4-2545-4ABA-B668-D2E1D3667188}" dt="2024-08-05T13:22:31.130" v="315" actId="478"/>
          <ac:cxnSpMkLst>
            <pc:docMk/>
            <pc:sldMk cId="301726593" sldId="256"/>
            <ac:cxnSpMk id="58" creationId="{E457E704-2380-FF84-CF65-89DDBF8EEDB1}"/>
          </ac:cxnSpMkLst>
        </pc:cxnChg>
        <pc:cxnChg chg="mod">
          <ac:chgData name="Raminder Kaur Robson" userId="20ceed71-7506-4319-b288-075d70baa3e1" providerId="ADAL" clId="{3107C0B4-2545-4ABA-B668-D2E1D3667188}" dt="2024-08-05T13:18:14.373" v="271" actId="478"/>
          <ac:cxnSpMkLst>
            <pc:docMk/>
            <pc:sldMk cId="301726593" sldId="256"/>
            <ac:cxnSpMk id="159" creationId="{00000000-0000-0000-0000-000000000000}"/>
          </ac:cxnSpMkLst>
        </pc:cxnChg>
        <pc:cxnChg chg="mod">
          <ac:chgData name="Raminder Kaur Robson" userId="20ceed71-7506-4319-b288-075d70baa3e1" providerId="ADAL" clId="{3107C0B4-2545-4ABA-B668-D2E1D3667188}" dt="2024-08-05T13:18:14.373" v="271" actId="478"/>
          <ac:cxnSpMkLst>
            <pc:docMk/>
            <pc:sldMk cId="301726593" sldId="256"/>
            <ac:cxnSpMk id="164" creationId="{00000000-0000-0000-0000-000000000000}"/>
          </ac:cxnSpMkLst>
        </pc:cxnChg>
        <pc:cxnChg chg="mod">
          <ac:chgData name="Raminder Kaur Robson" userId="20ceed71-7506-4319-b288-075d70baa3e1" providerId="ADAL" clId="{3107C0B4-2545-4ABA-B668-D2E1D3667188}" dt="2024-08-05T13:18:14.373" v="271" actId="478"/>
          <ac:cxnSpMkLst>
            <pc:docMk/>
            <pc:sldMk cId="301726593" sldId="256"/>
            <ac:cxnSpMk id="172" creationId="{00000000-0000-0000-0000-000000000000}"/>
          </ac:cxnSpMkLst>
        </pc:cxnChg>
        <pc:cxnChg chg="mod">
          <ac:chgData name="Raminder Kaur Robson" userId="20ceed71-7506-4319-b288-075d70baa3e1" providerId="ADAL" clId="{3107C0B4-2545-4ABA-B668-D2E1D3667188}" dt="2024-08-05T13:30:37.714" v="479" actId="1076"/>
          <ac:cxnSpMkLst>
            <pc:docMk/>
            <pc:sldMk cId="301726593" sldId="256"/>
            <ac:cxnSpMk id="176" creationId="{00000000-0000-0000-0000-000000000000}"/>
          </ac:cxnSpMkLst>
        </pc:cxnChg>
        <pc:cxnChg chg="del">
          <ac:chgData name="Raminder Kaur Robson" userId="20ceed71-7506-4319-b288-075d70baa3e1" providerId="ADAL" clId="{3107C0B4-2545-4ABA-B668-D2E1D3667188}" dt="2024-08-05T13:22:14.376" v="307" actId="478"/>
          <ac:cxnSpMkLst>
            <pc:docMk/>
            <pc:sldMk cId="301726593" sldId="256"/>
            <ac:cxnSpMk id="241" creationId="{9B11E5D3-E50D-43CE-9BA3-99746F5C5E37}"/>
          </ac:cxnSpMkLst>
        </pc:cxnChg>
        <pc:cxnChg chg="del">
          <ac:chgData name="Raminder Kaur Robson" userId="20ceed71-7506-4319-b288-075d70baa3e1" providerId="ADAL" clId="{3107C0B4-2545-4ABA-B668-D2E1D3667188}" dt="2024-08-05T13:22:29.318" v="314" actId="478"/>
          <ac:cxnSpMkLst>
            <pc:docMk/>
            <pc:sldMk cId="301726593" sldId="256"/>
            <ac:cxnSpMk id="244" creationId="{17A47328-1891-4FB2-AD77-E90BC4ECECBA}"/>
          </ac:cxnSpMkLst>
        </pc:cxnChg>
        <pc:cxnChg chg="del">
          <ac:chgData name="Raminder Kaur Robson" userId="20ceed71-7506-4319-b288-075d70baa3e1" providerId="ADAL" clId="{3107C0B4-2545-4ABA-B668-D2E1D3667188}" dt="2024-08-05T13:33:28.768" v="499" actId="478"/>
          <ac:cxnSpMkLst>
            <pc:docMk/>
            <pc:sldMk cId="301726593" sldId="256"/>
            <ac:cxnSpMk id="245" creationId="{0D254913-B5DF-4C08-834C-14CCFA03D563}"/>
          </ac:cxnSpMkLst>
        </pc:cxnChg>
        <pc:cxnChg chg="del">
          <ac:chgData name="Raminder Kaur Robson" userId="20ceed71-7506-4319-b288-075d70baa3e1" providerId="ADAL" clId="{3107C0B4-2545-4ABA-B668-D2E1D3667188}" dt="2024-08-05T13:22:21.521" v="310" actId="478"/>
          <ac:cxnSpMkLst>
            <pc:docMk/>
            <pc:sldMk cId="301726593" sldId="256"/>
            <ac:cxnSpMk id="246" creationId="{42D7A290-0C62-4D42-8460-AF8E6738E762}"/>
          </ac:cxnSpMkLst>
        </pc:cxnChg>
        <pc:cxnChg chg="mod">
          <ac:chgData name="Raminder Kaur Robson" userId="20ceed71-7506-4319-b288-075d70baa3e1" providerId="ADAL" clId="{3107C0B4-2545-4ABA-B668-D2E1D3667188}" dt="2024-08-05T13:11:26.609" v="175" actId="1076"/>
          <ac:cxnSpMkLst>
            <pc:docMk/>
            <pc:sldMk cId="301726593" sldId="256"/>
            <ac:cxnSpMk id="279" creationId="{86EB846A-C08D-8E44-A8A5-1C8D76F96038}"/>
          </ac:cxnSpMkLst>
        </pc:cxnChg>
        <pc:cxnChg chg="add mod">
          <ac:chgData name="Raminder Kaur Robson" userId="20ceed71-7506-4319-b288-075d70baa3e1" providerId="ADAL" clId="{3107C0B4-2545-4ABA-B668-D2E1D3667188}" dt="2024-08-05T13:10:19.387" v="167" actId="14100"/>
          <ac:cxnSpMkLst>
            <pc:docMk/>
            <pc:sldMk cId="301726593" sldId="256"/>
            <ac:cxnSpMk id="300" creationId="{776FA3FC-9F2F-432D-AB1C-17A338C94F86}"/>
          </ac:cxnSpMkLst>
        </pc:cxnChg>
        <pc:cxnChg chg="add mod">
          <ac:chgData name="Raminder Kaur Robson" userId="20ceed71-7506-4319-b288-075d70baa3e1" providerId="ADAL" clId="{3107C0B4-2545-4ABA-B668-D2E1D3667188}" dt="2024-08-05T13:23:29.823" v="323" actId="14100"/>
          <ac:cxnSpMkLst>
            <pc:docMk/>
            <pc:sldMk cId="301726593" sldId="256"/>
            <ac:cxnSpMk id="308" creationId="{CDD6ED96-9110-475A-8F8E-8F4A9AB60EDD}"/>
          </ac:cxnSpMkLst>
        </pc:cxnChg>
        <pc:cxnChg chg="add mod">
          <ac:chgData name="Raminder Kaur Robson" userId="20ceed71-7506-4319-b288-075d70baa3e1" providerId="ADAL" clId="{3107C0B4-2545-4ABA-B668-D2E1D3667188}" dt="2024-08-05T13:23:36.340" v="326" actId="14100"/>
          <ac:cxnSpMkLst>
            <pc:docMk/>
            <pc:sldMk cId="301726593" sldId="256"/>
            <ac:cxnSpMk id="311" creationId="{57188459-34CD-486B-875D-075D076F9632}"/>
          </ac:cxnSpMkLst>
        </pc:cxnChg>
        <pc:cxnChg chg="add mod">
          <ac:chgData name="Raminder Kaur Robson" userId="20ceed71-7506-4319-b288-075d70baa3e1" providerId="ADAL" clId="{3107C0B4-2545-4ABA-B668-D2E1D3667188}" dt="2024-08-05T13:26:01.352" v="413" actId="1076"/>
          <ac:cxnSpMkLst>
            <pc:docMk/>
            <pc:sldMk cId="301726593" sldId="256"/>
            <ac:cxnSpMk id="321" creationId="{CF604DD3-F14A-42EF-BBDC-EDCA46B0A7DB}"/>
          </ac:cxnSpMkLst>
        </pc:cxnChg>
        <pc:cxnChg chg="add mod">
          <ac:chgData name="Raminder Kaur Robson" userId="20ceed71-7506-4319-b288-075d70baa3e1" providerId="ADAL" clId="{3107C0B4-2545-4ABA-B668-D2E1D3667188}" dt="2024-08-05T13:26:53.364" v="426" actId="14100"/>
          <ac:cxnSpMkLst>
            <pc:docMk/>
            <pc:sldMk cId="301726593" sldId="256"/>
            <ac:cxnSpMk id="324" creationId="{2ADE0446-9F3B-4EAC-9951-0694D2FA5343}"/>
          </ac:cxnSpMkLst>
        </pc:cxnChg>
        <pc:cxnChg chg="add mod">
          <ac:chgData name="Raminder Kaur Robson" userId="20ceed71-7506-4319-b288-075d70baa3e1" providerId="ADAL" clId="{3107C0B4-2545-4ABA-B668-D2E1D3667188}" dt="2024-08-05T13:26:56.397" v="427" actId="1076"/>
          <ac:cxnSpMkLst>
            <pc:docMk/>
            <pc:sldMk cId="301726593" sldId="256"/>
            <ac:cxnSpMk id="325" creationId="{5BD85543-54D1-416A-BDAA-6C7AC656CF5B}"/>
          </ac:cxnSpMkLst>
        </pc:cxnChg>
        <pc:cxnChg chg="add mod">
          <ac:chgData name="Raminder Kaur Robson" userId="20ceed71-7506-4319-b288-075d70baa3e1" providerId="ADAL" clId="{3107C0B4-2545-4ABA-B668-D2E1D3667188}" dt="2024-08-05T13:31:19.439" v="492" actId="14100"/>
          <ac:cxnSpMkLst>
            <pc:docMk/>
            <pc:sldMk cId="301726593" sldId="256"/>
            <ac:cxnSpMk id="329" creationId="{38BB5C56-1929-40AA-8B15-61E7EA9DAADD}"/>
          </ac:cxnSpMkLst>
        </pc:cxnChg>
        <pc:cxnChg chg="add mod">
          <ac:chgData name="Raminder Kaur Robson" userId="20ceed71-7506-4319-b288-075d70baa3e1" providerId="ADAL" clId="{3107C0B4-2545-4ABA-B668-D2E1D3667188}" dt="2024-08-05T13:34:11.692" v="528" actId="14100"/>
          <ac:cxnSpMkLst>
            <pc:docMk/>
            <pc:sldMk cId="301726593" sldId="256"/>
            <ac:cxnSpMk id="334" creationId="{297BCE26-480B-4277-9F24-533941920D14}"/>
          </ac:cxnSpMkLst>
        </pc:cxnChg>
        <pc:cxnChg chg="del">
          <ac:chgData name="Raminder Kaur Robson" userId="20ceed71-7506-4319-b288-075d70baa3e1" providerId="ADAL" clId="{3107C0B4-2545-4ABA-B668-D2E1D3667188}" dt="2024-08-05T13:22:19.986" v="309" actId="478"/>
          <ac:cxnSpMkLst>
            <pc:docMk/>
            <pc:sldMk cId="301726593" sldId="256"/>
            <ac:cxnSpMk id="377" creationId="{D27F08FB-89B7-4B4C-BCEC-BA11F1E069DA}"/>
          </ac:cxnSpMkLst>
        </pc:cxnChg>
        <pc:cxnChg chg="del">
          <ac:chgData name="Raminder Kaur Robson" userId="20ceed71-7506-4319-b288-075d70baa3e1" providerId="ADAL" clId="{3107C0B4-2545-4ABA-B668-D2E1D3667188}" dt="2024-08-05T13:22:23.255" v="311" actId="478"/>
          <ac:cxnSpMkLst>
            <pc:docMk/>
            <pc:sldMk cId="301726593" sldId="256"/>
            <ac:cxnSpMk id="399" creationId="{7B377C23-90A9-4B6D-BCCE-C636AE5205B1}"/>
          </ac:cxnSpMkLst>
        </pc:cxnChg>
        <pc:cxnChg chg="mod">
          <ac:chgData name="Raminder Kaur Robson" userId="20ceed71-7506-4319-b288-075d70baa3e1" providerId="ADAL" clId="{3107C0B4-2545-4ABA-B668-D2E1D3667188}" dt="2024-08-05T13:30:37.714" v="479" actId="1076"/>
          <ac:cxnSpMkLst>
            <pc:docMk/>
            <pc:sldMk cId="301726593" sldId="256"/>
            <ac:cxnSpMk id="403" creationId="{DC48CF8C-BB3F-445A-8DBB-736F05791BBB}"/>
          </ac:cxnSpMkLst>
        </pc:cxnChg>
        <pc:cxnChg chg="mod">
          <ac:chgData name="Raminder Kaur Robson" userId="20ceed71-7506-4319-b288-075d70baa3e1" providerId="ADAL" clId="{3107C0B4-2545-4ABA-B668-D2E1D3667188}" dt="2024-08-05T13:19:42.484" v="279" actId="14100"/>
          <ac:cxnSpMkLst>
            <pc:docMk/>
            <pc:sldMk cId="301726593" sldId="256"/>
            <ac:cxnSpMk id="422" creationId="{D4424AEE-11EC-4AA6-8632-9AC953A128D6}"/>
          </ac:cxnSpMkLst>
        </pc:cxnChg>
        <pc:cxnChg chg="mod">
          <ac:chgData name="Raminder Kaur Robson" userId="20ceed71-7506-4319-b288-075d70baa3e1" providerId="ADAL" clId="{3107C0B4-2545-4ABA-B668-D2E1D3667188}" dt="2024-08-05T13:19:34.046" v="276" actId="1076"/>
          <ac:cxnSpMkLst>
            <pc:docMk/>
            <pc:sldMk cId="301726593" sldId="256"/>
            <ac:cxnSpMk id="423" creationId="{6D86B3E3-EE8B-40C6-B166-2E4F6D85FEB7}"/>
          </ac:cxnSpMkLst>
        </pc:cxnChg>
        <pc:cxnChg chg="mod">
          <ac:chgData name="Raminder Kaur Robson" userId="20ceed71-7506-4319-b288-075d70baa3e1" providerId="ADAL" clId="{3107C0B4-2545-4ABA-B668-D2E1D3667188}" dt="2024-08-05T13:31:02.428" v="486" actId="14100"/>
          <ac:cxnSpMkLst>
            <pc:docMk/>
            <pc:sldMk cId="301726593" sldId="256"/>
            <ac:cxnSpMk id="438" creationId="{F00234DB-30A0-A14D-B827-8C2DCE0238B9}"/>
          </ac:cxnSpMkLst>
        </pc:cxnChg>
        <pc:cxnChg chg="mod">
          <ac:chgData name="Raminder Kaur Robson" userId="20ceed71-7506-4319-b288-075d70baa3e1" providerId="ADAL" clId="{3107C0B4-2545-4ABA-B668-D2E1D3667188}" dt="2024-08-05T13:09:53.222" v="163" actId="1076"/>
          <ac:cxnSpMkLst>
            <pc:docMk/>
            <pc:sldMk cId="301726593" sldId="256"/>
            <ac:cxnSpMk id="443" creationId="{F00234DB-30A0-A14D-B827-8C2DCE0238B9}"/>
          </ac:cxnSpMkLst>
        </pc:cxnChg>
        <pc:cxnChg chg="mod">
          <ac:chgData name="Raminder Kaur Robson" userId="20ceed71-7506-4319-b288-075d70baa3e1" providerId="ADAL" clId="{3107C0B4-2545-4ABA-B668-D2E1D3667188}" dt="2024-08-05T13:20:38.715" v="291" actId="14100"/>
          <ac:cxnSpMkLst>
            <pc:docMk/>
            <pc:sldMk cId="301726593" sldId="256"/>
            <ac:cxnSpMk id="446" creationId="{F00234DB-30A0-A14D-B827-8C2DCE0238B9}"/>
          </ac:cxnSpMkLst>
        </pc:cxnChg>
        <pc:cxnChg chg="mod">
          <ac:chgData name="Raminder Kaur Robson" userId="20ceed71-7506-4319-b288-075d70baa3e1" providerId="ADAL" clId="{3107C0B4-2545-4ABA-B668-D2E1D3667188}" dt="2024-08-05T13:30:37.714" v="479" actId="1076"/>
          <ac:cxnSpMkLst>
            <pc:docMk/>
            <pc:sldMk cId="301726593" sldId="256"/>
            <ac:cxnSpMk id="451" creationId="{C3FA2F8C-BD2B-EA46-8D5D-0F3383BE1ABC}"/>
          </ac:cxnSpMkLst>
        </pc:cxnChg>
      </pc:sldChg>
    </pc:docChg>
  </pc:docChgLst>
  <pc:docChgLst>
    <pc:chgData name="L Rolleston" userId="S::lrolleston@stmichaelscs.org::8c253109-a705-4211-8676-5103361b7bff" providerId="AD" clId="Web-{5C8F4909-0FE4-1606-53CE-D9CEF3DAE812}"/>
    <pc:docChg chg="modSld">
      <pc:chgData name="L Rolleston" userId="S::lrolleston@stmichaelscs.org::8c253109-a705-4211-8676-5103361b7bff" providerId="AD" clId="Web-{5C8F4909-0FE4-1606-53CE-D9CEF3DAE812}" dt="2024-08-17T12:21:51.231" v="12" actId="1076"/>
      <pc:docMkLst>
        <pc:docMk/>
      </pc:docMkLst>
      <pc:sldChg chg="modSp">
        <pc:chgData name="L Rolleston" userId="S::lrolleston@stmichaelscs.org::8c253109-a705-4211-8676-5103361b7bff" providerId="AD" clId="Web-{5C8F4909-0FE4-1606-53CE-D9CEF3DAE812}" dt="2024-08-17T12:21:51.231" v="12" actId="1076"/>
        <pc:sldMkLst>
          <pc:docMk/>
          <pc:sldMk cId="301726593" sldId="256"/>
        </pc:sldMkLst>
        <pc:spChg chg="mod">
          <ac:chgData name="L Rolleston" userId="S::lrolleston@stmichaelscs.org::8c253109-a705-4211-8676-5103361b7bff" providerId="AD" clId="Web-{5C8F4909-0FE4-1606-53CE-D9CEF3DAE812}" dt="2024-08-17T12:21:36.872" v="10" actId="1076"/>
          <ac:spMkLst>
            <pc:docMk/>
            <pc:sldMk cId="301726593" sldId="256"/>
            <ac:spMk id="154" creationId="{00000000-0000-0000-0000-000000000000}"/>
          </ac:spMkLst>
        </pc:spChg>
        <pc:spChg chg="mod">
          <ac:chgData name="L Rolleston" userId="S::lrolleston@stmichaelscs.org::8c253109-a705-4211-8676-5103361b7bff" providerId="AD" clId="Web-{5C8F4909-0FE4-1606-53CE-D9CEF3DAE812}" dt="2024-08-17T12:21:51.231" v="12" actId="1076"/>
          <ac:spMkLst>
            <pc:docMk/>
            <pc:sldMk cId="301726593" sldId="256"/>
            <ac:spMk id="157" creationId="{00000000-0000-0000-0000-000000000000}"/>
          </ac:spMkLst>
        </pc:spChg>
        <pc:spChg chg="mod">
          <ac:chgData name="L Rolleston" userId="S::lrolleston@stmichaelscs.org::8c253109-a705-4211-8676-5103361b7bff" providerId="AD" clId="Web-{5C8F4909-0FE4-1606-53CE-D9CEF3DAE812}" dt="2024-08-17T12:20:33.101" v="1" actId="20577"/>
          <ac:spMkLst>
            <pc:docMk/>
            <pc:sldMk cId="301726593" sldId="256"/>
            <ac:spMk id="475" creationId="{560EBA4B-8AEC-D046-B76B-ED0FD5A6C7DD}"/>
          </ac:spMkLst>
        </pc:spChg>
        <pc:cxnChg chg="mod">
          <ac:chgData name="L Rolleston" userId="S::lrolleston@stmichaelscs.org::8c253109-a705-4211-8676-5103361b7bff" providerId="AD" clId="Web-{5C8F4909-0FE4-1606-53CE-D9CEF3DAE812}" dt="2024-08-17T12:21:43.544" v="11" actId="1076"/>
          <ac:cxnSpMkLst>
            <pc:docMk/>
            <pc:sldMk cId="301726593" sldId="256"/>
            <ac:cxnSpMk id="147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7764F-6D66-4B17-9827-8BDEB62CA733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C7F4F-C9A2-4660-AC8D-E229145E2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0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C7F4F-C9A2-4660-AC8D-E229145E2F1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3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0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5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8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DB44-C37A-48DC-A2F6-1B5CDD71949D}" type="datetimeFigureOut">
              <a:rPr lang="en-GB" smtClean="0"/>
              <a:t>17/08/2024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6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svg"/><Relationship Id="rId21" Type="http://schemas.openxmlformats.org/officeDocument/2006/relationships/image" Target="../media/image18.svg"/><Relationship Id="rId34" Type="http://schemas.openxmlformats.org/officeDocument/2006/relationships/image" Target="../media/image31.jpeg"/><Relationship Id="rId42" Type="http://schemas.openxmlformats.org/officeDocument/2006/relationships/image" Target="../media/image39.png"/><Relationship Id="rId47" Type="http://schemas.openxmlformats.org/officeDocument/2006/relationships/image" Target="../media/image44.svg"/><Relationship Id="rId50" Type="http://schemas.openxmlformats.org/officeDocument/2006/relationships/image" Target="../media/image47.jpeg"/><Relationship Id="rId55" Type="http://schemas.openxmlformats.org/officeDocument/2006/relationships/image" Target="../media/image5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9" Type="http://schemas.openxmlformats.org/officeDocument/2006/relationships/image" Target="../media/image26.jpe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jpeg"/><Relationship Id="rId37" Type="http://schemas.openxmlformats.org/officeDocument/2006/relationships/image" Target="../media/image34.jpeg"/><Relationship Id="rId40" Type="http://schemas.openxmlformats.org/officeDocument/2006/relationships/image" Target="../media/image37.png"/><Relationship Id="rId45" Type="http://schemas.openxmlformats.org/officeDocument/2006/relationships/image" Target="../media/image42.svg"/><Relationship Id="rId53" Type="http://schemas.openxmlformats.org/officeDocument/2006/relationships/image" Target="../media/image50.jpeg"/><Relationship Id="rId58" Type="http://schemas.openxmlformats.org/officeDocument/2006/relationships/image" Target="../media/image55.png"/><Relationship Id="rId5" Type="http://schemas.microsoft.com/office/2007/relationships/hdphoto" Target="../media/hdphoto1.wdp"/><Relationship Id="rId19" Type="http://schemas.openxmlformats.org/officeDocument/2006/relationships/image" Target="../media/image16.sv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jpeg"/><Relationship Id="rId30" Type="http://schemas.openxmlformats.org/officeDocument/2006/relationships/image" Target="../media/image27.png"/><Relationship Id="rId35" Type="http://schemas.openxmlformats.org/officeDocument/2006/relationships/image" Target="../media/image32.jpeg"/><Relationship Id="rId43" Type="http://schemas.openxmlformats.org/officeDocument/2006/relationships/image" Target="../media/image40.jpeg"/><Relationship Id="rId48" Type="http://schemas.openxmlformats.org/officeDocument/2006/relationships/image" Target="../media/image45.jpeg"/><Relationship Id="rId56" Type="http://schemas.openxmlformats.org/officeDocument/2006/relationships/image" Target="../media/image53.png"/><Relationship Id="rId8" Type="http://schemas.openxmlformats.org/officeDocument/2006/relationships/image" Target="../media/image5.png"/><Relationship Id="rId51" Type="http://schemas.openxmlformats.org/officeDocument/2006/relationships/image" Target="../media/image48.png"/><Relationship Id="rId3" Type="http://schemas.openxmlformats.org/officeDocument/2006/relationships/image" Target="../media/image1.jpeg"/><Relationship Id="rId12" Type="http://schemas.openxmlformats.org/officeDocument/2006/relationships/image" Target="../media/image9.svg"/><Relationship Id="rId17" Type="http://schemas.openxmlformats.org/officeDocument/2006/relationships/image" Target="../media/image14.svg"/><Relationship Id="rId25" Type="http://schemas.openxmlformats.org/officeDocument/2006/relationships/image" Target="../media/image22.svg"/><Relationship Id="rId33" Type="http://schemas.openxmlformats.org/officeDocument/2006/relationships/image" Target="../media/image30.jpeg"/><Relationship Id="rId38" Type="http://schemas.openxmlformats.org/officeDocument/2006/relationships/image" Target="../media/image35.png"/><Relationship Id="rId46" Type="http://schemas.openxmlformats.org/officeDocument/2006/relationships/image" Target="../media/image43.png"/><Relationship Id="rId59" Type="http://schemas.openxmlformats.org/officeDocument/2006/relationships/image" Target="../media/image56.png"/><Relationship Id="rId20" Type="http://schemas.openxmlformats.org/officeDocument/2006/relationships/image" Target="../media/image17.png"/><Relationship Id="rId41" Type="http://schemas.openxmlformats.org/officeDocument/2006/relationships/image" Target="../media/image38.svg"/><Relationship Id="rId54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28" Type="http://schemas.openxmlformats.org/officeDocument/2006/relationships/image" Target="../media/image25.jpeg"/><Relationship Id="rId36" Type="http://schemas.openxmlformats.org/officeDocument/2006/relationships/image" Target="../media/image33.jpeg"/><Relationship Id="rId49" Type="http://schemas.openxmlformats.org/officeDocument/2006/relationships/image" Target="../media/image46.jpeg"/><Relationship Id="rId57" Type="http://schemas.openxmlformats.org/officeDocument/2006/relationships/image" Target="../media/image54.jpeg"/><Relationship Id="rId10" Type="http://schemas.openxmlformats.org/officeDocument/2006/relationships/image" Target="../media/image7.png"/><Relationship Id="rId31" Type="http://schemas.openxmlformats.org/officeDocument/2006/relationships/image" Target="../media/image28.svg"/><Relationship Id="rId44" Type="http://schemas.openxmlformats.org/officeDocument/2006/relationships/image" Target="../media/image41.png"/><Relationship Id="rId52" Type="http://schemas.openxmlformats.org/officeDocument/2006/relationships/image" Target="../media/image49.jpeg"/><Relationship Id="rId60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Rounded Rectangle 1063"/>
          <p:cNvSpPr/>
          <p:nvPr/>
        </p:nvSpPr>
        <p:spPr>
          <a:xfrm>
            <a:off x="-2291418" y="7594769"/>
            <a:ext cx="1778779" cy="36100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3" name="Rounded Rectangle 382"/>
          <p:cNvSpPr/>
          <p:nvPr/>
        </p:nvSpPr>
        <p:spPr>
          <a:xfrm>
            <a:off x="11283677" y="528067"/>
            <a:ext cx="1801504" cy="1023808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</p:txBody>
      </p:sp>
      <p:sp>
        <p:nvSpPr>
          <p:cNvPr id="22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790260" y="2108548"/>
            <a:ext cx="1111685" cy="58189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>
            <a:cxnSpLocks/>
            <a:endCxn id="5" idx="3"/>
          </p:cNvCxnSpPr>
          <p:nvPr/>
        </p:nvCxnSpPr>
        <p:spPr>
          <a:xfrm>
            <a:off x="1893677" y="11194466"/>
            <a:ext cx="6371162" cy="1049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0" y="60003"/>
            <a:ext cx="9601200" cy="621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/>
          <p:cNvSpPr/>
          <p:nvPr/>
        </p:nvSpPr>
        <p:spPr>
          <a:xfrm>
            <a:off x="-13775" y="12283379"/>
            <a:ext cx="9614975" cy="5306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Department Intent: </a:t>
            </a:r>
            <a:r>
              <a:rPr lang="en-GB" b="1" i="1" dirty="0">
                <a:solidFill>
                  <a:schemeClr val="tx1"/>
                </a:solidFill>
              </a:rPr>
              <a:t>To enable students to make evidence based, ethical and moral decisions so they can develop their scientific knowledge and skills</a:t>
            </a:r>
          </a:p>
        </p:txBody>
      </p:sp>
      <p:cxnSp>
        <p:nvCxnSpPr>
          <p:cNvPr id="147" name="Straight Connector 146"/>
          <p:cNvCxnSpPr>
            <a:cxnSpLocks/>
          </p:cNvCxnSpPr>
          <p:nvPr/>
        </p:nvCxnSpPr>
        <p:spPr>
          <a:xfrm>
            <a:off x="6174433" y="103556"/>
            <a:ext cx="0" cy="6003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6211287" y="201390"/>
            <a:ext cx="3192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/>
              <a:t>St Michael’s Catholic School </a:t>
            </a:r>
          </a:p>
        </p:txBody>
      </p:sp>
      <p:sp>
        <p:nvSpPr>
          <p:cNvPr id="153" name="AutoShape 8" descr="Image result for ferryhill business and enterpris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Rectangle 156"/>
          <p:cNvSpPr/>
          <p:nvPr/>
        </p:nvSpPr>
        <p:spPr>
          <a:xfrm>
            <a:off x="74815" y="8796"/>
            <a:ext cx="6055376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3600" b="1" dirty="0"/>
              <a:t>GCSE Biology Learning Journey</a:t>
            </a:r>
          </a:p>
        </p:txBody>
      </p:sp>
      <p:cxnSp>
        <p:nvCxnSpPr>
          <p:cNvPr id="337" name="Straight Connector 336"/>
          <p:cNvCxnSpPr/>
          <p:nvPr/>
        </p:nvCxnSpPr>
        <p:spPr>
          <a:xfrm flipH="1" flipV="1">
            <a:off x="2784079" y="1604622"/>
            <a:ext cx="8435" cy="614051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2834236" y="2085666"/>
            <a:ext cx="268055" cy="423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Rectangle 404"/>
          <p:cNvSpPr/>
          <p:nvPr/>
        </p:nvSpPr>
        <p:spPr>
          <a:xfrm>
            <a:off x="10505" y="1831234"/>
            <a:ext cx="1084672" cy="1323439"/>
          </a:xfrm>
          <a:prstGeom prst="rect">
            <a:avLst/>
          </a:prstGeom>
          <a:ln w="38100" cap="rnd">
            <a:solidFill>
              <a:srgbClr val="007AC3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800" dirty="0"/>
              <a:t>A level Sciences – Biology, Chemistry and Physics​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800" dirty="0"/>
              <a:t>Apprenticeships​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800" dirty="0"/>
              <a:t>BTEC Level 3)</a:t>
            </a:r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</p:txBody>
      </p:sp>
      <p:pic>
        <p:nvPicPr>
          <p:cNvPr id="362" name="Picture 22" descr="Image result for road signs give wa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81" y="1660611"/>
            <a:ext cx="373073" cy="37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" name="TextBox 290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9924497" y="370818"/>
            <a:ext cx="157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Simply drag a pin to add it to your journey</a:t>
            </a: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9917474" y="59482"/>
            <a:ext cx="15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PIN BANK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-2199247" y="10848947"/>
            <a:ext cx="1573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Why not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 flipH="1">
            <a:off x="-2155347" y="10524506"/>
            <a:ext cx="15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CAR PARK</a:t>
            </a:r>
          </a:p>
        </p:txBody>
      </p:sp>
      <p:grpSp>
        <p:nvGrpSpPr>
          <p:cNvPr id="1072" name="Group 1071"/>
          <p:cNvGrpSpPr>
            <a:grpSpLocks noChangeAspect="1"/>
          </p:cNvGrpSpPr>
          <p:nvPr/>
        </p:nvGrpSpPr>
        <p:grpSpPr>
          <a:xfrm>
            <a:off x="678100" y="2120391"/>
            <a:ext cx="8063034" cy="9393619"/>
            <a:chOff x="663521" y="2096727"/>
            <a:chExt cx="8063034" cy="9393619"/>
          </a:xfrm>
        </p:grpSpPr>
        <p:grpSp>
          <p:nvGrpSpPr>
            <p:cNvPr id="1069" name="Group 1068"/>
            <p:cNvGrpSpPr/>
            <p:nvPr/>
          </p:nvGrpSpPr>
          <p:grpSpPr>
            <a:xfrm>
              <a:off x="663521" y="2096727"/>
              <a:ext cx="8063034" cy="9393619"/>
              <a:chOff x="663521" y="2096727"/>
              <a:chExt cx="8063034" cy="939361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1D24CC-941E-4C47-B0EC-E144352A4A74}"/>
                  </a:ext>
                </a:extLst>
              </p:cNvPr>
              <p:cNvSpPr/>
              <p:nvPr/>
            </p:nvSpPr>
            <p:spPr>
              <a:xfrm>
                <a:off x="1888901" y="10872247"/>
                <a:ext cx="6361359" cy="61809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5CF508-9F97-7344-A588-8737134FC758}"/>
                  </a:ext>
                </a:extLst>
              </p:cNvPr>
              <p:cNvSpPr/>
              <p:nvPr/>
            </p:nvSpPr>
            <p:spPr>
              <a:xfrm>
                <a:off x="1576432" y="2104072"/>
                <a:ext cx="6019001" cy="59313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40">
                <a:extLst>
                  <a:ext uri="{FF2B5EF4-FFF2-40B4-BE49-F238E27FC236}">
                    <a16:creationId xmlns:a16="http://schemas.microsoft.com/office/drawing/2014/main" id="{4ED9223C-B305-724C-860B-8788F8ED72BC}"/>
                  </a:ext>
                </a:extLst>
              </p:cNvPr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42380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0"/>
                  <a:gd name="connsiteX1" fmla="*/ 5909338 w 5909338"/>
                  <a:gd name="connsiteY1" fmla="*/ 0 h 642380"/>
                  <a:gd name="connsiteX2" fmla="*/ 5909338 w 5909338"/>
                  <a:gd name="connsiteY2" fmla="*/ 637185 h 642380"/>
                  <a:gd name="connsiteX3" fmla="*/ 0 w 5909338"/>
                  <a:gd name="connsiteY3" fmla="*/ 642380 h 642380"/>
                  <a:gd name="connsiteX4" fmla="*/ 0 w 5909338"/>
                  <a:gd name="connsiteY4" fmla="*/ 0 h 642380"/>
                  <a:gd name="connsiteX0" fmla="*/ 0 w 5909338"/>
                  <a:gd name="connsiteY0" fmla="*/ 0 h 642381"/>
                  <a:gd name="connsiteX1" fmla="*/ 5909338 w 5909338"/>
                  <a:gd name="connsiteY1" fmla="*/ 0 h 642381"/>
                  <a:gd name="connsiteX2" fmla="*/ 5831406 w 5909338"/>
                  <a:gd name="connsiteY2" fmla="*/ 642381 h 642381"/>
                  <a:gd name="connsiteX3" fmla="*/ 0 w 5909338"/>
                  <a:gd name="connsiteY3" fmla="*/ 642380 h 642381"/>
                  <a:gd name="connsiteX4" fmla="*/ 0 w 5909338"/>
                  <a:gd name="connsiteY4" fmla="*/ 0 h 642381"/>
                  <a:gd name="connsiteX0" fmla="*/ 0 w 5909338"/>
                  <a:gd name="connsiteY0" fmla="*/ 0 h 652772"/>
                  <a:gd name="connsiteX1" fmla="*/ 5909338 w 5909338"/>
                  <a:gd name="connsiteY1" fmla="*/ 0 h 652772"/>
                  <a:gd name="connsiteX2" fmla="*/ 5826211 w 5909338"/>
                  <a:gd name="connsiteY2" fmla="*/ 652772 h 652772"/>
                  <a:gd name="connsiteX3" fmla="*/ 0 w 5909338"/>
                  <a:gd name="connsiteY3" fmla="*/ 642380 h 652772"/>
                  <a:gd name="connsiteX4" fmla="*/ 0 w 5909338"/>
                  <a:gd name="connsiteY4" fmla="*/ 0 h 65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9338" h="652772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D2F97453-494C-5746-8E17-4A67EE1BF309}"/>
                  </a:ext>
                </a:extLst>
              </p:cNvPr>
              <p:cNvSpPr/>
              <p:nvPr/>
            </p:nvSpPr>
            <p:spPr>
              <a:xfrm rot="16200000">
                <a:off x="-52573" y="9504581"/>
                <a:ext cx="2812632" cy="1144154"/>
              </a:xfrm>
              <a:custGeom>
                <a:avLst/>
                <a:gdLst>
                  <a:gd name="connsiteX0" fmla="*/ 3 w 2780712"/>
                  <a:gd name="connsiteY0" fmla="*/ 1094551 h 2184400"/>
                  <a:gd name="connsiteX1" fmla="*/ 831534 w 2780712"/>
                  <a:gd name="connsiteY1" fmla="*/ 92104 h 2184400"/>
                  <a:gd name="connsiteX2" fmla="*/ 1997384 w 2780712"/>
                  <a:gd name="connsiteY2" fmla="*/ 109596 h 2184400"/>
                  <a:gd name="connsiteX3" fmla="*/ 2778379 w 2780712"/>
                  <a:gd name="connsiteY3" fmla="*/ 1155438 h 2184400"/>
                  <a:gd name="connsiteX4" fmla="*/ 2162223 w 2780712"/>
                  <a:gd name="connsiteY4" fmla="*/ 1127366 h 2184400"/>
                  <a:gd name="connsiteX5" fmla="*/ 1665158 w 2780712"/>
                  <a:gd name="connsiteY5" fmla="*/ 647374 h 2184400"/>
                  <a:gd name="connsiteX6" fmla="*/ 1138901 w 2780712"/>
                  <a:gd name="connsiteY6" fmla="*/ 642184 h 2184400"/>
                  <a:gd name="connsiteX7" fmla="*/ 616375 w 2780712"/>
                  <a:gd name="connsiteY7" fmla="*/ 1093509 h 2184400"/>
                  <a:gd name="connsiteX8" fmla="*/ 3 w 2780712"/>
                  <a:gd name="connsiteY8" fmla="*/ 1094551 h 2184400"/>
                  <a:gd name="connsiteX0" fmla="*/ 3 w 2834387"/>
                  <a:gd name="connsiteY0" fmla="*/ 1105859 h 1140427"/>
                  <a:gd name="connsiteX1" fmla="*/ 831534 w 2834387"/>
                  <a:gd name="connsiteY1" fmla="*/ 103412 h 1140427"/>
                  <a:gd name="connsiteX2" fmla="*/ 1997384 w 2834387"/>
                  <a:gd name="connsiteY2" fmla="*/ 120904 h 1140427"/>
                  <a:gd name="connsiteX3" fmla="*/ 2832970 w 2834387"/>
                  <a:gd name="connsiteY3" fmla="*/ 1125803 h 1140427"/>
                  <a:gd name="connsiteX4" fmla="*/ 2162223 w 2834387"/>
                  <a:gd name="connsiteY4" fmla="*/ 1138674 h 1140427"/>
                  <a:gd name="connsiteX5" fmla="*/ 1665158 w 2834387"/>
                  <a:gd name="connsiteY5" fmla="*/ 658682 h 1140427"/>
                  <a:gd name="connsiteX6" fmla="*/ 1138901 w 2834387"/>
                  <a:gd name="connsiteY6" fmla="*/ 653492 h 1140427"/>
                  <a:gd name="connsiteX7" fmla="*/ 616375 w 2834387"/>
                  <a:gd name="connsiteY7" fmla="*/ 1104817 h 1140427"/>
                  <a:gd name="connsiteX8" fmla="*/ 3 w 2834387"/>
                  <a:gd name="connsiteY8" fmla="*/ 1105859 h 1140427"/>
                  <a:gd name="connsiteX0" fmla="*/ 3 w 2834578"/>
                  <a:gd name="connsiteY0" fmla="*/ 1109586 h 1144154"/>
                  <a:gd name="connsiteX1" fmla="*/ 831534 w 2834578"/>
                  <a:gd name="connsiteY1" fmla="*/ 107139 h 1144154"/>
                  <a:gd name="connsiteX2" fmla="*/ 2064059 w 2834578"/>
                  <a:gd name="connsiteY2" fmla="*/ 143681 h 1144154"/>
                  <a:gd name="connsiteX3" fmla="*/ 2832970 w 2834578"/>
                  <a:gd name="connsiteY3" fmla="*/ 1129530 h 1144154"/>
                  <a:gd name="connsiteX4" fmla="*/ 2162223 w 2834578"/>
                  <a:gd name="connsiteY4" fmla="*/ 1142401 h 1144154"/>
                  <a:gd name="connsiteX5" fmla="*/ 1665158 w 2834578"/>
                  <a:gd name="connsiteY5" fmla="*/ 662409 h 1144154"/>
                  <a:gd name="connsiteX6" fmla="*/ 1138901 w 2834578"/>
                  <a:gd name="connsiteY6" fmla="*/ 657219 h 1144154"/>
                  <a:gd name="connsiteX7" fmla="*/ 616375 w 2834578"/>
                  <a:gd name="connsiteY7" fmla="*/ 1108544 h 1144154"/>
                  <a:gd name="connsiteX8" fmla="*/ 3 w 2834578"/>
                  <a:gd name="connsiteY8" fmla="*/ 1109586 h 114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34578" h="1144154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Block Arc 5">
                <a:extLst>
                  <a:ext uri="{FF2B5EF4-FFF2-40B4-BE49-F238E27FC236}">
                    <a16:creationId xmlns:a16="http://schemas.microsoft.com/office/drawing/2014/main" id="{2ABDDAA7-1330-5846-8957-036F466F9A01}"/>
                  </a:ext>
                </a:extLst>
              </p:cNvPr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E221F3-E29A-7E44-BA3E-4DDEF353168D}"/>
                  </a:ext>
                </a:extLst>
              </p:cNvPr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A4EACD-79B2-9047-926C-4179677F6DF3}"/>
                  </a:ext>
                </a:extLst>
              </p:cNvPr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28EF7BC0-BD7F-BD4C-8DBE-13C9030B0FE6}"/>
                  </a:ext>
                </a:extLst>
              </p:cNvPr>
              <p:cNvSpPr/>
              <p:nvPr/>
            </p:nvSpPr>
            <p:spPr>
              <a:xfrm rot="16200000">
                <a:off x="-170314" y="5175043"/>
                <a:ext cx="2797740" cy="1130070"/>
              </a:xfrm>
              <a:custGeom>
                <a:avLst/>
                <a:gdLst>
                  <a:gd name="connsiteX0" fmla="*/ 1849 w 2799588"/>
                  <a:gd name="connsiteY0" fmla="*/ 1057381 h 2229301"/>
                  <a:gd name="connsiteX1" fmla="*/ 1427126 w 2799588"/>
                  <a:gd name="connsiteY1" fmla="*/ 212 h 2229301"/>
                  <a:gd name="connsiteX2" fmla="*/ 2799516 w 2799588"/>
                  <a:gd name="connsiteY2" fmla="*/ 1125982 h 2229301"/>
                  <a:gd name="connsiteX3" fmla="*/ 2210945 w 2799588"/>
                  <a:gd name="connsiteY3" fmla="*/ 1121217 h 2229301"/>
                  <a:gd name="connsiteX4" fmla="*/ 1412694 w 2799588"/>
                  <a:gd name="connsiteY4" fmla="*/ 588647 h 2229301"/>
                  <a:gd name="connsiteX5" fmla="*/ 590194 w 2799588"/>
                  <a:gd name="connsiteY5" fmla="*/ 1081484 h 2229301"/>
                  <a:gd name="connsiteX6" fmla="*/ 1849 w 2799588"/>
                  <a:gd name="connsiteY6" fmla="*/ 1057381 h 2229301"/>
                  <a:gd name="connsiteX0" fmla="*/ 0 w 2797740"/>
                  <a:gd name="connsiteY0" fmla="*/ 1057385 h 1125986"/>
                  <a:gd name="connsiteX1" fmla="*/ 1425277 w 2797740"/>
                  <a:gd name="connsiteY1" fmla="*/ 216 h 1125986"/>
                  <a:gd name="connsiteX2" fmla="*/ 2797667 w 2797740"/>
                  <a:gd name="connsiteY2" fmla="*/ 1125986 h 1125986"/>
                  <a:gd name="connsiteX3" fmla="*/ 2209096 w 2797740"/>
                  <a:gd name="connsiteY3" fmla="*/ 1121221 h 1125986"/>
                  <a:gd name="connsiteX4" fmla="*/ 1410845 w 2797740"/>
                  <a:gd name="connsiteY4" fmla="*/ 588651 h 1125986"/>
                  <a:gd name="connsiteX5" fmla="*/ 624204 w 2797740"/>
                  <a:gd name="connsiteY5" fmla="*/ 1033679 h 1125986"/>
                  <a:gd name="connsiteX6" fmla="*/ 0 w 2797740"/>
                  <a:gd name="connsiteY6" fmla="*/ 1057385 h 112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7740" h="1125986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9BB00DD6-C4C4-7348-AD3E-28EAE4D8492B}"/>
                  </a:ext>
                </a:extLst>
              </p:cNvPr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975577" y="2390350"/>
              <a:ext cx="7453126" cy="8818923"/>
              <a:chOff x="975577" y="2390350"/>
              <a:chExt cx="7453126" cy="8818923"/>
            </a:xfrm>
          </p:grpSpPr>
          <p:cxnSp>
            <p:nvCxnSpPr>
              <p:cNvPr id="159" name="Straight Connector 158"/>
              <p:cNvCxnSpPr>
                <a:cxnSpLocks/>
                <a:endCxn id="14" idx="1"/>
              </p:cNvCxnSpPr>
              <p:nvPr/>
            </p:nvCxnSpPr>
            <p:spPr>
              <a:xfrm>
                <a:off x="1793591" y="2390350"/>
                <a:ext cx="5776047" cy="8361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cxnSpLocks/>
                <a:endCxn id="1024" idx="2"/>
              </p:cNvCxnSpPr>
              <p:nvPr/>
            </p:nvCxnSpPr>
            <p:spPr>
              <a:xfrm flipV="1">
                <a:off x="1726207" y="4661233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Arc 1023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Arc 169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Arc 170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2" name="Straight Connector 171"/>
              <p:cNvCxnSpPr>
                <a:cxnSpLocks/>
                <a:endCxn id="8" idx="3"/>
              </p:cNvCxnSpPr>
              <p:nvPr/>
            </p:nvCxnSpPr>
            <p:spPr>
              <a:xfrm flipV="1">
                <a:off x="1689032" y="6812344"/>
                <a:ext cx="5906401" cy="905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V="1">
                <a:off x="1838324" y="9051721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Arc 174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6" name="Straight Connector 495"/>
              <p:cNvCxnSpPr/>
              <p:nvPr/>
            </p:nvCxnSpPr>
            <p:spPr>
              <a:xfrm flipV="1">
                <a:off x="1891808" y="11204817"/>
                <a:ext cx="5971745" cy="445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6452957" y="11598501"/>
            <a:ext cx="9553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 u="sng">
              <a:solidFill>
                <a:srgbClr val="F53BA7"/>
              </a:solidFill>
              <a:cs typeface="Calibri"/>
            </a:endParaRPr>
          </a:p>
          <a:p>
            <a:endParaRPr lang="en-US" sz="900">
              <a:cs typeface="Calibri"/>
            </a:endParaRPr>
          </a:p>
          <a:p>
            <a:endParaRPr lang="en-US" sz="900" u="sng">
              <a:cs typeface="Calibri"/>
            </a:endParaRPr>
          </a:p>
          <a:p>
            <a:endParaRPr lang="en-US" sz="900">
              <a:cs typeface="Calibri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-512562" y="15440242"/>
            <a:ext cx="958405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8CF6B9A-D161-D94B-838C-8556FFF74B3D}"/>
              </a:ext>
            </a:extLst>
          </p:cNvPr>
          <p:cNvSpPr txBox="1"/>
          <p:nvPr/>
        </p:nvSpPr>
        <p:spPr>
          <a:xfrm>
            <a:off x="-2123428" y="6386975"/>
            <a:ext cx="1205230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grpSp>
        <p:nvGrpSpPr>
          <p:cNvPr id="472" name="Group 471"/>
          <p:cNvGrpSpPr/>
          <p:nvPr/>
        </p:nvGrpSpPr>
        <p:grpSpPr>
          <a:xfrm>
            <a:off x="7907162" y="10621525"/>
            <a:ext cx="1214980" cy="1234099"/>
            <a:chOff x="1212628" y="4031237"/>
            <a:chExt cx="1214980" cy="1304869"/>
          </a:xfrm>
        </p:grpSpPr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52825" y="4451100"/>
              <a:ext cx="1170599" cy="42305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000" b="1" dirty="0">
                  <a:cs typeface="Calibri"/>
                </a:rPr>
                <a:t>Biology </a:t>
              </a:r>
              <a:endParaRPr lang="en-US" sz="2000" b="1" dirty="0">
                <a:ea typeface="Calibri"/>
                <a:cs typeface="Calibri"/>
              </a:endParaRPr>
            </a:p>
          </p:txBody>
        </p:sp>
      </p:grpSp>
      <p:pic>
        <p:nvPicPr>
          <p:cNvPr id="476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90" b="42259" l="55400" r="95200">
                        <a14:foregroundMark x1="68800" y1="34100" x2="63200" y2="38703"/>
                        <a14:foregroundMark x1="59800" y1="31590" x2="55400" y2="27197"/>
                        <a14:foregroundMark x1="61800" y1="28243" x2="65200" y2="38912"/>
                        <a14:foregroundMark x1="74000" y1="31799" x2="89200" y2="36192"/>
                        <a14:foregroundMark x1="92200" y1="33264" x2="85600" y2="39121"/>
                        <a14:foregroundMark x1="91400" y1="34937" x2="93400" y2="36402"/>
                        <a14:foregroundMark x1="89600" y1="31172" x2="93200" y2="32636"/>
                        <a14:foregroundMark x1="75200" y1="30753" x2="64600" y2="37866"/>
                        <a14:foregroundMark x1="59600" y1="33264" x2="66200" y2="38703"/>
                        <a14:foregroundMark x1="62400" y1="38912" x2="65200" y2="36611"/>
                        <a14:foregroundMark x1="65400" y1="40167" x2="63600" y2="39331"/>
                        <a14:foregroundMark x1="89800" y1="38494" x2="85000" y2="38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20050" b="55202"/>
          <a:stretch/>
        </p:blipFill>
        <p:spPr bwMode="auto">
          <a:xfrm>
            <a:off x="-1975353" y="8515216"/>
            <a:ext cx="1218716" cy="60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7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268" b="65900" l="55300" r="95200">
                        <a14:foregroundMark x1="65700" y1="59519" x2="62500" y2="64331"/>
                        <a14:foregroundMark x1="81500" y1="59728" x2="87300" y2="61820"/>
                        <a14:foregroundMark x1="87500" y1="58473" x2="91900" y2="56172"/>
                        <a14:foregroundMark x1="79700" y1="55126" x2="77100" y2="49268"/>
                        <a14:foregroundMark x1="63100" y1="56381" x2="55300" y2="60565"/>
                        <a14:foregroundMark x1="68100" y1="56799" x2="87100" y2="63285"/>
                        <a14:foregroundMark x1="87900" y1="58682" x2="87900" y2="58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47971" b="31929"/>
          <a:stretch/>
        </p:blipFill>
        <p:spPr bwMode="auto">
          <a:xfrm>
            <a:off x="-2030046" y="9188145"/>
            <a:ext cx="1313226" cy="53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895" b="89540" l="55200" r="95200">
                        <a14:foregroundMark x1="59300" y1="83682" x2="55200" y2="84310"/>
                        <a14:foregroundMark x1="62000" y1="81904" x2="63900" y2="87762"/>
                        <a14:foregroundMark x1="66900" y1="83682" x2="62800" y2="87029"/>
                        <a14:foregroundMark x1="68000" y1="82322" x2="78400" y2="77510"/>
                        <a14:foregroundMark x1="77100" y1="81904" x2="90300" y2="86192"/>
                        <a14:foregroundMark x1="88400" y1="81904" x2="93800" y2="84310"/>
                        <a14:foregroundMark x1="87800" y1="82531" x2="86700" y2="88598"/>
                        <a14:foregroundMark x1="82600" y1="83682" x2="89000" y2="88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t="73096" b="8576"/>
          <a:stretch/>
        </p:blipFill>
        <p:spPr bwMode="auto">
          <a:xfrm flipH="1">
            <a:off x="-2158736" y="9836117"/>
            <a:ext cx="1481607" cy="5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9" name="Picture 16" descr="Image result for car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9" b="16423" l="54600" r="95200">
                        <a14:foregroundMark x1="65900" y1="9833" x2="60900" y2="14644"/>
                        <a14:foregroundMark x1="60900" y1="7950" x2="55600" y2="7741"/>
                        <a14:foregroundMark x1="76900" y1="8368" x2="87700" y2="11715"/>
                        <a14:foregroundMark x1="89500" y1="8368" x2="86100" y2="14226"/>
                        <a14:foregroundMark x1="58600" y1="6276" x2="54600" y2="8159"/>
                        <a14:foregroundMark x1="63100" y1="5439" x2="71300" y2="209"/>
                        <a14:foregroundMark x1="81100" y1="4393" x2="78100" y2="2720"/>
                        <a14:foregroundMark x1="89900" y1="6695" x2="94300" y2="6904"/>
                        <a14:foregroundMark x1="84900" y1="6904" x2="94900" y2="9623"/>
                        <a14:foregroundMark x1="59000" y1="5649" x2="55600" y2="7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3" b="81570"/>
          <a:stretch/>
        </p:blipFill>
        <p:spPr bwMode="auto">
          <a:xfrm flipH="1">
            <a:off x="-2223554" y="7872369"/>
            <a:ext cx="1418409" cy="5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8449988" y="7240655"/>
            <a:ext cx="227813" cy="5218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7967528" y="9157233"/>
            <a:ext cx="177824" cy="25862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5705856" y="6935907"/>
            <a:ext cx="11723" cy="31442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4266108" y="4269181"/>
            <a:ext cx="1933" cy="29700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3940094" y="6924216"/>
            <a:ext cx="1197" cy="3145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3898001" y="8707914"/>
            <a:ext cx="0" cy="27486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666501" y="10236009"/>
            <a:ext cx="614619" cy="5487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6430185" y="6918489"/>
            <a:ext cx="27462" cy="28422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1399329" y="6389914"/>
            <a:ext cx="189985" cy="19555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V="1">
            <a:off x="3670066" y="11125229"/>
            <a:ext cx="1046" cy="52968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6627703" y="4146284"/>
            <a:ext cx="0" cy="3757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7258894" y="9150397"/>
            <a:ext cx="16794" cy="34449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7852835" y="8373312"/>
            <a:ext cx="288544" cy="8108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  <a:stCxn id="353" idx="0"/>
          </p:cNvCxnSpPr>
          <p:nvPr/>
        </p:nvCxnSpPr>
        <p:spPr>
          <a:xfrm flipV="1">
            <a:off x="2977965" y="6987039"/>
            <a:ext cx="40110" cy="29675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7767431" y="7437933"/>
            <a:ext cx="359131" cy="2231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5387397" y="6468414"/>
            <a:ext cx="0" cy="23410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2321514" y="6347429"/>
            <a:ext cx="6370" cy="35525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>
            <a:off x="3578246" y="6443302"/>
            <a:ext cx="12202" cy="23633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8554047" y="8386007"/>
            <a:ext cx="182054" cy="1072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  <a:stCxn id="1067" idx="0"/>
          </p:cNvCxnSpPr>
          <p:nvPr/>
        </p:nvCxnSpPr>
        <p:spPr>
          <a:xfrm flipV="1">
            <a:off x="851652" y="6924071"/>
            <a:ext cx="426915" cy="61091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1687649" y="4784484"/>
            <a:ext cx="6191" cy="28142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4732350" y="6948852"/>
            <a:ext cx="15228" cy="34104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2863393" y="8588748"/>
            <a:ext cx="0" cy="37483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 flipV="1">
            <a:off x="6237691" y="4791084"/>
            <a:ext cx="7706" cy="36899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8449988" y="7885107"/>
            <a:ext cx="236817" cy="4388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12522360" y="9353251"/>
            <a:ext cx="4971" cy="250611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5503558" y="4772576"/>
            <a:ext cx="1" cy="50261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6739525" y="1608460"/>
            <a:ext cx="161477" cy="58015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3038799" y="6424297"/>
            <a:ext cx="11017" cy="24550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H="1">
            <a:off x="11570771" y="4040292"/>
            <a:ext cx="359875" cy="52955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  <a:stCxn id="85" idx="1"/>
          </p:cNvCxnSpPr>
          <p:nvPr/>
        </p:nvCxnSpPr>
        <p:spPr>
          <a:xfrm flipH="1">
            <a:off x="1494816" y="10699817"/>
            <a:ext cx="321582" cy="2553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  <a:endCxn id="175" idx="2"/>
          </p:cNvCxnSpPr>
          <p:nvPr/>
        </p:nvCxnSpPr>
        <p:spPr>
          <a:xfrm flipV="1">
            <a:off x="1502085" y="11203005"/>
            <a:ext cx="306898" cy="25017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H="1">
            <a:off x="2336696" y="10810518"/>
            <a:ext cx="83323" cy="34456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6719356" y="8604089"/>
            <a:ext cx="0" cy="35528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926837" y="10816660"/>
            <a:ext cx="294320" cy="17911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1984661" y="4117996"/>
            <a:ext cx="1191" cy="33823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2147331" y="8653558"/>
            <a:ext cx="29900" cy="30581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V="1">
            <a:off x="7010816" y="11474918"/>
            <a:ext cx="204885" cy="30784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  <a:stCxn id="155" idx="1"/>
          </p:cNvCxnSpPr>
          <p:nvPr/>
        </p:nvCxnSpPr>
        <p:spPr>
          <a:xfrm flipH="1">
            <a:off x="7252893" y="10663409"/>
            <a:ext cx="218504" cy="20548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V="1">
            <a:off x="5489129" y="9162924"/>
            <a:ext cx="0" cy="33395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375226" y="4661283"/>
            <a:ext cx="1214980" cy="1234099"/>
            <a:chOff x="1212628" y="4031237"/>
            <a:chExt cx="1214980" cy="1304869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399528"/>
              <a:ext cx="1170599" cy="3254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dirty="0">
                  <a:cs typeface="Calibri"/>
                </a:rPr>
                <a:t>Year 11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127CBD-BC51-D18C-0FCF-3C4CB11AA134}"/>
              </a:ext>
            </a:extLst>
          </p:cNvPr>
          <p:cNvSpPr txBox="1"/>
          <p:nvPr/>
        </p:nvSpPr>
        <p:spPr>
          <a:xfrm>
            <a:off x="4266808" y="12000906"/>
            <a:ext cx="143278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FEB3478-06BB-786F-10A0-D6631F16BE7E}"/>
              </a:ext>
            </a:extLst>
          </p:cNvPr>
          <p:cNvCxnSpPr>
            <a:cxnSpLocks/>
          </p:cNvCxnSpPr>
          <p:nvPr/>
        </p:nvCxnSpPr>
        <p:spPr>
          <a:xfrm>
            <a:off x="4871102" y="4197046"/>
            <a:ext cx="0" cy="41374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9A14EBD-3A9B-866F-C8F3-03F873793638}"/>
              </a:ext>
            </a:extLst>
          </p:cNvPr>
          <p:cNvSpPr txBox="1"/>
          <p:nvPr/>
        </p:nvSpPr>
        <p:spPr>
          <a:xfrm>
            <a:off x="-3922023" y="6731846"/>
            <a:ext cx="1450463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6AB8F62-FCEE-6FED-8A4A-BF0A79037A50}"/>
              </a:ext>
            </a:extLst>
          </p:cNvPr>
          <p:cNvSpPr/>
          <p:nvPr/>
        </p:nvSpPr>
        <p:spPr>
          <a:xfrm>
            <a:off x="-2251883" y="12903060"/>
            <a:ext cx="878450" cy="360168"/>
          </a:xfrm>
          <a:prstGeom prst="rect">
            <a:avLst/>
          </a:prstGeom>
          <a:ln w="38100" cap="rnd">
            <a:solidFill>
              <a:srgbClr val="7030A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/>
              <a:t>B1:Revision</a:t>
            </a:r>
          </a:p>
          <a:p>
            <a:endParaRPr lang="en-GB" sz="900" dirty="0">
              <a:cs typeface="Calibri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5034A6C-7943-634B-7332-B52E8CA0A48A}"/>
              </a:ext>
            </a:extLst>
          </p:cNvPr>
          <p:cNvCxnSpPr>
            <a:cxnSpLocks/>
          </p:cNvCxnSpPr>
          <p:nvPr/>
        </p:nvCxnSpPr>
        <p:spPr>
          <a:xfrm flipH="1" flipV="1">
            <a:off x="4495324" y="4712151"/>
            <a:ext cx="19265" cy="53029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B3ED168B-0A47-4CD2-140C-B37A752EC986}"/>
              </a:ext>
            </a:extLst>
          </p:cNvPr>
          <p:cNvCxnSpPr>
            <a:cxnSpLocks/>
          </p:cNvCxnSpPr>
          <p:nvPr/>
        </p:nvCxnSpPr>
        <p:spPr>
          <a:xfrm>
            <a:off x="4782360" y="10898113"/>
            <a:ext cx="17694" cy="793045"/>
          </a:xfrm>
          <a:prstGeom prst="line">
            <a:avLst/>
          </a:prstGeom>
          <a:ln w="571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40E0174-C2DC-7FCC-058E-6906498C3EB8}"/>
              </a:ext>
            </a:extLst>
          </p:cNvPr>
          <p:cNvCxnSpPr>
            <a:cxnSpLocks/>
          </p:cNvCxnSpPr>
          <p:nvPr/>
        </p:nvCxnSpPr>
        <p:spPr>
          <a:xfrm flipH="1" flipV="1">
            <a:off x="11901999" y="7909565"/>
            <a:ext cx="4321" cy="371379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>
            <a:extLst>
              <a:ext uri="{FF2B5EF4-FFF2-40B4-BE49-F238E27FC236}">
                <a16:creationId xmlns:a16="http://schemas.microsoft.com/office/drawing/2014/main" id="{908EB97C-1223-DA49-CD38-83E35125F0D6}"/>
              </a:ext>
            </a:extLst>
          </p:cNvPr>
          <p:cNvSpPr txBox="1"/>
          <p:nvPr/>
        </p:nvSpPr>
        <p:spPr>
          <a:xfrm>
            <a:off x="5898038" y="7255319"/>
            <a:ext cx="115132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800" dirty="0"/>
              <a:t>Antibiotics and painkillers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068D93A4-606F-B0C3-660A-831D2139C516}"/>
              </a:ext>
            </a:extLst>
          </p:cNvPr>
          <p:cNvSpPr txBox="1"/>
          <p:nvPr/>
        </p:nvSpPr>
        <p:spPr>
          <a:xfrm>
            <a:off x="1380121" y="5279024"/>
            <a:ext cx="1627282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900">
              <a:cs typeface="Calibri"/>
            </a:endParaRPr>
          </a:p>
        </p:txBody>
      </p:sp>
      <p:pic>
        <p:nvPicPr>
          <p:cNvPr id="471" name="Picture 470" descr="A picture containing text&#10;&#10;Description automatically generated">
            <a:extLst>
              <a:ext uri="{FF2B5EF4-FFF2-40B4-BE49-F238E27FC236}">
                <a16:creationId xmlns:a16="http://schemas.microsoft.com/office/drawing/2014/main" id="{5E8C09C2-F865-4147-8AA3-0E4256588F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164" y="831233"/>
            <a:ext cx="986807" cy="993520"/>
          </a:xfrm>
          <a:prstGeom prst="rect">
            <a:avLst/>
          </a:prstGeom>
        </p:spPr>
      </p:pic>
      <p:pic>
        <p:nvPicPr>
          <p:cNvPr id="151" name="Picture 2" descr="AQA Home">
            <a:extLst>
              <a:ext uri="{FF2B5EF4-FFF2-40B4-BE49-F238E27FC236}">
                <a16:creationId xmlns:a16="http://schemas.microsoft.com/office/drawing/2014/main" id="{FD21F68E-66AC-41AF-B517-0661E836C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84" b="1659"/>
          <a:stretch/>
        </p:blipFill>
        <p:spPr bwMode="auto">
          <a:xfrm>
            <a:off x="73611" y="694265"/>
            <a:ext cx="1595577" cy="79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Graphic 151" descr="Microscope">
            <a:extLst>
              <a:ext uri="{FF2B5EF4-FFF2-40B4-BE49-F238E27FC236}">
                <a16:creationId xmlns:a16="http://schemas.microsoft.com/office/drawing/2014/main" id="{7604DD7B-6A06-48E6-AB29-167CCCA8CC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07834" y="11594152"/>
            <a:ext cx="678841" cy="678841"/>
          </a:xfrm>
          <a:prstGeom prst="rect">
            <a:avLst/>
          </a:prstGeom>
        </p:spPr>
      </p:pic>
      <p:pic>
        <p:nvPicPr>
          <p:cNvPr id="155" name="Picture 26" descr="Image result for cell icon">
            <a:extLst>
              <a:ext uri="{FF2B5EF4-FFF2-40B4-BE49-F238E27FC236}">
                <a16:creationId xmlns:a16="http://schemas.microsoft.com/office/drawing/2014/main" id="{9D29E14B-060D-4481-8309-959621A8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97" y="10429001"/>
            <a:ext cx="468815" cy="46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Graphic 157" descr="Heart organ">
            <a:extLst>
              <a:ext uri="{FF2B5EF4-FFF2-40B4-BE49-F238E27FC236}">
                <a16:creationId xmlns:a16="http://schemas.microsoft.com/office/drawing/2014/main" id="{C6FFD51D-1417-4357-9BDC-EFFCDB3ED8A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2766" y="8063953"/>
            <a:ext cx="480363" cy="480465"/>
          </a:xfrm>
          <a:prstGeom prst="rect">
            <a:avLst/>
          </a:prstGeom>
        </p:spPr>
      </p:pic>
      <p:pic>
        <p:nvPicPr>
          <p:cNvPr id="162" name="Graphic 161" descr="Needle">
            <a:extLst>
              <a:ext uri="{FF2B5EF4-FFF2-40B4-BE49-F238E27FC236}">
                <a16:creationId xmlns:a16="http://schemas.microsoft.com/office/drawing/2014/main" id="{A8F618C5-9CFE-4C4F-970C-3607AFC248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63959" y="5465989"/>
            <a:ext cx="429106" cy="429106"/>
          </a:xfrm>
          <a:prstGeom prst="rect">
            <a:avLst/>
          </a:prstGeom>
        </p:spPr>
      </p:pic>
      <p:pic>
        <p:nvPicPr>
          <p:cNvPr id="163" name="Graphic 162" descr="Medicine">
            <a:extLst>
              <a:ext uri="{FF2B5EF4-FFF2-40B4-BE49-F238E27FC236}">
                <a16:creationId xmlns:a16="http://schemas.microsoft.com/office/drawing/2014/main" id="{1AA7735B-2927-4E15-9169-26AF17DD53E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23160" y="7401422"/>
            <a:ext cx="479851" cy="479851"/>
          </a:xfrm>
          <a:prstGeom prst="rect">
            <a:avLst/>
          </a:prstGeom>
        </p:spPr>
      </p:pic>
      <p:pic>
        <p:nvPicPr>
          <p:cNvPr id="166" name="Graphic 165" descr="Lungs">
            <a:extLst>
              <a:ext uri="{FF2B5EF4-FFF2-40B4-BE49-F238E27FC236}">
                <a16:creationId xmlns:a16="http://schemas.microsoft.com/office/drawing/2014/main" id="{72E0DBAF-6C57-465B-AF05-2F5DA6879FE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2997" y="8789099"/>
            <a:ext cx="316718" cy="429906"/>
          </a:xfrm>
          <a:prstGeom prst="rect">
            <a:avLst/>
          </a:prstGeom>
        </p:spPr>
      </p:pic>
      <p:pic>
        <p:nvPicPr>
          <p:cNvPr id="167" name="Graphic 166" descr="Stomach">
            <a:extLst>
              <a:ext uri="{FF2B5EF4-FFF2-40B4-BE49-F238E27FC236}">
                <a16:creationId xmlns:a16="http://schemas.microsoft.com/office/drawing/2014/main" id="{6BE3FE0F-7B44-4769-939A-1D037F0D312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429613" y="10366589"/>
            <a:ext cx="539282" cy="539282"/>
          </a:xfrm>
          <a:prstGeom prst="rect">
            <a:avLst/>
          </a:prstGeom>
        </p:spPr>
      </p:pic>
      <p:pic>
        <p:nvPicPr>
          <p:cNvPr id="169" name="Graphic 168" descr="Deciduous tree">
            <a:extLst>
              <a:ext uri="{FF2B5EF4-FFF2-40B4-BE49-F238E27FC236}">
                <a16:creationId xmlns:a16="http://schemas.microsoft.com/office/drawing/2014/main" id="{093E8750-289F-4613-A74C-6AF94EEB08B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346405" y="8211845"/>
            <a:ext cx="442010" cy="442010"/>
          </a:xfrm>
          <a:prstGeom prst="rect">
            <a:avLst/>
          </a:prstGeom>
        </p:spPr>
      </p:pic>
      <p:pic>
        <p:nvPicPr>
          <p:cNvPr id="179" name="Picture 28" descr="Image result for cell division icon">
            <a:extLst>
              <a:ext uri="{FF2B5EF4-FFF2-40B4-BE49-F238E27FC236}">
                <a16:creationId xmlns:a16="http://schemas.microsoft.com/office/drawing/2014/main" id="{1B45D607-95BF-41FA-A62E-30C14EF72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3538" y="10229013"/>
            <a:ext cx="561824" cy="56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lood cell icon">
            <a:extLst>
              <a:ext uri="{FF2B5EF4-FFF2-40B4-BE49-F238E27FC236}">
                <a16:creationId xmlns:a16="http://schemas.microsoft.com/office/drawing/2014/main" id="{7E324DC5-4CA8-471D-A613-A49184511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0" y="8218470"/>
            <a:ext cx="318114" cy="34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erobic respiration icon">
            <a:extLst>
              <a:ext uri="{FF2B5EF4-FFF2-40B4-BE49-F238E27FC236}">
                <a16:creationId xmlns:a16="http://schemas.microsoft.com/office/drawing/2014/main" id="{2E2D283C-5299-4089-96A3-3C3C40140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0" b="26465"/>
          <a:stretch/>
        </p:blipFill>
        <p:spPr bwMode="auto">
          <a:xfrm>
            <a:off x="6449378" y="8050258"/>
            <a:ext cx="503066" cy="3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lant cell icon">
            <a:extLst>
              <a:ext uri="{FF2B5EF4-FFF2-40B4-BE49-F238E27FC236}">
                <a16:creationId xmlns:a16="http://schemas.microsoft.com/office/drawing/2014/main" id="{E7BFEEBD-57EC-4FCB-A747-6FA39DFCA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11" y="8140807"/>
            <a:ext cx="426073" cy="47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Graphic 183" descr="Sun">
            <a:extLst>
              <a:ext uri="{FF2B5EF4-FFF2-40B4-BE49-F238E27FC236}">
                <a16:creationId xmlns:a16="http://schemas.microsoft.com/office/drawing/2014/main" id="{3D4DF4A9-499C-445B-A285-D9B31B74F07D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554686" y="7762747"/>
            <a:ext cx="241625" cy="241625"/>
          </a:xfrm>
          <a:prstGeom prst="rect">
            <a:avLst/>
          </a:prstGeom>
        </p:spPr>
      </p:pic>
      <p:pic>
        <p:nvPicPr>
          <p:cNvPr id="1034" name="Picture 10" descr="Image result for transpiration icon">
            <a:extLst>
              <a:ext uri="{FF2B5EF4-FFF2-40B4-BE49-F238E27FC236}">
                <a16:creationId xmlns:a16="http://schemas.microsoft.com/office/drawing/2014/main" id="{6667B421-4BF0-486D-9E04-A6DD3F892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49" y="7719540"/>
            <a:ext cx="461718" cy="64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ecosystems icon">
            <a:extLst>
              <a:ext uri="{FF2B5EF4-FFF2-40B4-BE49-F238E27FC236}">
                <a16:creationId xmlns:a16="http://schemas.microsoft.com/office/drawing/2014/main" id="{8987709A-9650-4942-ADAF-868EBC3E9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80" y="5812983"/>
            <a:ext cx="382396" cy="3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diease icon">
            <a:extLst>
              <a:ext uri="{FF2B5EF4-FFF2-40B4-BE49-F238E27FC236}">
                <a16:creationId xmlns:a16="http://schemas.microsoft.com/office/drawing/2014/main" id="{3CA36D04-0176-4750-AD35-EE63AAD1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69" y="7833190"/>
            <a:ext cx="405062" cy="40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moking icon">
            <a:extLst>
              <a:ext uri="{FF2B5EF4-FFF2-40B4-BE49-F238E27FC236}">
                <a16:creationId xmlns:a16="http://schemas.microsoft.com/office/drawing/2014/main" id="{BD2F7710-5B86-490F-9B87-9F20C90E5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53" y="7228714"/>
            <a:ext cx="330967" cy="33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heart disease icon">
            <a:extLst>
              <a:ext uri="{FF2B5EF4-FFF2-40B4-BE49-F238E27FC236}">
                <a16:creationId xmlns:a16="http://schemas.microsoft.com/office/drawing/2014/main" id="{D6DF277F-FA3E-46BB-8260-76B719AE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877" y="5825542"/>
            <a:ext cx="443524" cy="3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diabetes icon">
            <a:extLst>
              <a:ext uri="{FF2B5EF4-FFF2-40B4-BE49-F238E27FC236}">
                <a16:creationId xmlns:a16="http://schemas.microsoft.com/office/drawing/2014/main" id="{70D7B899-D87D-4614-B66A-85A86F30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54" y="5774330"/>
            <a:ext cx="424891" cy="38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Graphic 185" descr="Baby">
            <a:extLst>
              <a:ext uri="{FF2B5EF4-FFF2-40B4-BE49-F238E27FC236}">
                <a16:creationId xmlns:a16="http://schemas.microsoft.com/office/drawing/2014/main" id="{89FD6C2E-548E-490E-8929-748B49A843A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796109" y="5022933"/>
            <a:ext cx="371507" cy="371507"/>
          </a:xfrm>
          <a:prstGeom prst="rect">
            <a:avLst/>
          </a:prstGeom>
        </p:spPr>
      </p:pic>
      <p:pic>
        <p:nvPicPr>
          <p:cNvPr id="188" name="Graphic 187" descr="DNA">
            <a:extLst>
              <a:ext uri="{FF2B5EF4-FFF2-40B4-BE49-F238E27FC236}">
                <a16:creationId xmlns:a16="http://schemas.microsoft.com/office/drawing/2014/main" id="{9991FC12-B727-439F-9E49-C1A2CE828E50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 rot="1044128">
            <a:off x="8843063" y="3859642"/>
            <a:ext cx="466049" cy="466049"/>
          </a:xfrm>
          <a:prstGeom prst="rect">
            <a:avLst/>
          </a:prstGeom>
        </p:spPr>
      </p:pic>
      <p:pic>
        <p:nvPicPr>
          <p:cNvPr id="189" name="Picture 16" descr="Image result for classification icon">
            <a:extLst>
              <a:ext uri="{FF2B5EF4-FFF2-40B4-BE49-F238E27FC236}">
                <a16:creationId xmlns:a16="http://schemas.microsoft.com/office/drawing/2014/main" id="{8D5518DA-8CA1-4457-8C0B-6A6EA99D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458886" y="3172723"/>
            <a:ext cx="379820" cy="35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evolution icon">
            <a:extLst>
              <a:ext uri="{FF2B5EF4-FFF2-40B4-BE49-F238E27FC236}">
                <a16:creationId xmlns:a16="http://schemas.microsoft.com/office/drawing/2014/main" id="{2B5D442E-F29D-4612-AEC7-FDAFB245A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55" y="1556249"/>
            <a:ext cx="397370" cy="39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Graphic 189" descr="Earth globe Africa and Europe">
            <a:extLst>
              <a:ext uri="{FF2B5EF4-FFF2-40B4-BE49-F238E27FC236}">
                <a16:creationId xmlns:a16="http://schemas.microsoft.com/office/drawing/2014/main" id="{A4737FC5-5969-4503-B781-35CA98ECE88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692759" y="3425199"/>
            <a:ext cx="430685" cy="430685"/>
          </a:xfrm>
          <a:prstGeom prst="rect">
            <a:avLst/>
          </a:prstGeom>
        </p:spPr>
      </p:pic>
      <p:pic>
        <p:nvPicPr>
          <p:cNvPr id="191" name="Graphic 190" descr="Cow">
            <a:extLst>
              <a:ext uri="{FF2B5EF4-FFF2-40B4-BE49-F238E27FC236}">
                <a16:creationId xmlns:a16="http://schemas.microsoft.com/office/drawing/2014/main" id="{461FEC7A-5453-4B58-9A68-022D225613D0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878232" y="3120189"/>
            <a:ext cx="425045" cy="425045"/>
          </a:xfrm>
          <a:prstGeom prst="rect">
            <a:avLst/>
          </a:prstGeom>
        </p:spPr>
      </p:pic>
      <p:sp>
        <p:nvSpPr>
          <p:cNvPr id="198" name="Rectangle 197">
            <a:extLst>
              <a:ext uri="{FF2B5EF4-FFF2-40B4-BE49-F238E27FC236}">
                <a16:creationId xmlns:a16="http://schemas.microsoft.com/office/drawing/2014/main" id="{9B35DB10-3016-4A04-8397-61C4E771BF4C}"/>
              </a:ext>
            </a:extLst>
          </p:cNvPr>
          <p:cNvSpPr/>
          <p:nvPr/>
        </p:nvSpPr>
        <p:spPr>
          <a:xfrm>
            <a:off x="7163316" y="11641675"/>
            <a:ext cx="810822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B1: Cell structure and transport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EF79F248-C7E3-4765-92E9-DA73EA74033F}"/>
              </a:ext>
            </a:extLst>
          </p:cNvPr>
          <p:cNvSpPr/>
          <p:nvPr/>
        </p:nvSpPr>
        <p:spPr>
          <a:xfrm>
            <a:off x="1531515" y="9566149"/>
            <a:ext cx="1517660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B4:Organising animals and plants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CCF5F12F-54F7-4148-8266-A281DF7CAFF5}"/>
              </a:ext>
            </a:extLst>
          </p:cNvPr>
          <p:cNvSpPr/>
          <p:nvPr/>
        </p:nvSpPr>
        <p:spPr>
          <a:xfrm>
            <a:off x="6970229" y="3017219"/>
            <a:ext cx="891510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B14: Variation and evolution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FB1DCE7B-B165-4C6A-B156-807C37B804B4}"/>
              </a:ext>
            </a:extLst>
          </p:cNvPr>
          <p:cNvSpPr/>
          <p:nvPr/>
        </p:nvSpPr>
        <p:spPr>
          <a:xfrm>
            <a:off x="3128126" y="9376491"/>
            <a:ext cx="1101371" cy="2308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B8: Photosynthesis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E9793DA6-5F0B-4683-B937-D5402674C36A}"/>
              </a:ext>
            </a:extLst>
          </p:cNvPr>
          <p:cNvSpPr/>
          <p:nvPr/>
        </p:nvSpPr>
        <p:spPr>
          <a:xfrm>
            <a:off x="5746308" y="1443104"/>
            <a:ext cx="1020290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15: Genetics and evolution 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A618E92-8976-4FB9-86BD-94FDDB283796}"/>
              </a:ext>
            </a:extLst>
          </p:cNvPr>
          <p:cNvSpPr/>
          <p:nvPr/>
        </p:nvSpPr>
        <p:spPr>
          <a:xfrm>
            <a:off x="7572912" y="6057275"/>
            <a:ext cx="1192025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B6: Preventing, and treating diseases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0479FAE-A6C3-452C-93FA-5C1452419FD3}"/>
              </a:ext>
            </a:extLst>
          </p:cNvPr>
          <p:cNvSpPr/>
          <p:nvPr/>
        </p:nvSpPr>
        <p:spPr>
          <a:xfrm>
            <a:off x="4161560" y="5994261"/>
            <a:ext cx="965089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B7: Non communicable diseases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B192C7FB-F649-4CD7-9ACF-F14258D47685}"/>
              </a:ext>
            </a:extLst>
          </p:cNvPr>
          <p:cNvSpPr/>
          <p:nvPr/>
        </p:nvSpPr>
        <p:spPr>
          <a:xfrm>
            <a:off x="1624223" y="7277638"/>
            <a:ext cx="1091727" cy="2308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B16-18: Ecology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F38FE37B-38F8-4105-A438-53E1CFCD36BA}"/>
              </a:ext>
            </a:extLst>
          </p:cNvPr>
          <p:cNvSpPr/>
          <p:nvPr/>
        </p:nvSpPr>
        <p:spPr>
          <a:xfrm>
            <a:off x="417472" y="4040292"/>
            <a:ext cx="640464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B10: Nervous system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8FEABC74-A298-4E11-BBD7-31BBBE8C06A0}"/>
              </a:ext>
            </a:extLst>
          </p:cNvPr>
          <p:cNvSpPr txBox="1"/>
          <p:nvPr/>
        </p:nvSpPr>
        <p:spPr>
          <a:xfrm>
            <a:off x="4868612" y="10614838"/>
            <a:ext cx="1074834" cy="21544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RP: Osmosis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0A617F2C-FB0E-4B63-BC33-954F07C48676}"/>
              </a:ext>
            </a:extLst>
          </p:cNvPr>
          <p:cNvSpPr txBox="1"/>
          <p:nvPr/>
        </p:nvSpPr>
        <p:spPr>
          <a:xfrm>
            <a:off x="6147282" y="10510408"/>
            <a:ext cx="1074834" cy="21544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 : Looking at cells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2E99E7BD-2C36-4499-9932-9C6473DAD41E}"/>
              </a:ext>
            </a:extLst>
          </p:cNvPr>
          <p:cNvSpPr txBox="1"/>
          <p:nvPr/>
        </p:nvSpPr>
        <p:spPr>
          <a:xfrm>
            <a:off x="66550" y="6887285"/>
            <a:ext cx="640464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RP: Measuring population sizes</a:t>
            </a: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E21D74DF-FED6-49FC-81E4-23F2668388F5}"/>
              </a:ext>
            </a:extLst>
          </p:cNvPr>
          <p:cNvCxnSpPr>
            <a:cxnSpLocks/>
          </p:cNvCxnSpPr>
          <p:nvPr/>
        </p:nvCxnSpPr>
        <p:spPr>
          <a:xfrm flipH="1">
            <a:off x="5335345" y="10821508"/>
            <a:ext cx="8749" cy="46208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E0EC4F84-1F71-4801-AD45-68F3138D6A6E}"/>
              </a:ext>
            </a:extLst>
          </p:cNvPr>
          <p:cNvCxnSpPr>
            <a:cxnSpLocks/>
          </p:cNvCxnSpPr>
          <p:nvPr/>
        </p:nvCxnSpPr>
        <p:spPr>
          <a:xfrm flipH="1" flipV="1">
            <a:off x="2946935" y="11318735"/>
            <a:ext cx="10770" cy="45961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512B9C9C-49DF-47B9-A19A-2C80E5100835}"/>
              </a:ext>
            </a:extLst>
          </p:cNvPr>
          <p:cNvCxnSpPr>
            <a:cxnSpLocks/>
          </p:cNvCxnSpPr>
          <p:nvPr/>
        </p:nvCxnSpPr>
        <p:spPr>
          <a:xfrm>
            <a:off x="4283303" y="10765602"/>
            <a:ext cx="2316" cy="434208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D2B0431F-0C0D-4354-BFE6-50BAE556CFD7}"/>
              </a:ext>
            </a:extLst>
          </p:cNvPr>
          <p:cNvCxnSpPr>
            <a:cxnSpLocks/>
          </p:cNvCxnSpPr>
          <p:nvPr/>
        </p:nvCxnSpPr>
        <p:spPr>
          <a:xfrm>
            <a:off x="6824221" y="10765774"/>
            <a:ext cx="23033" cy="309856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5555E718-DD4C-4E03-869C-44523F7B5C53}"/>
              </a:ext>
            </a:extLst>
          </p:cNvPr>
          <p:cNvCxnSpPr>
            <a:cxnSpLocks/>
          </p:cNvCxnSpPr>
          <p:nvPr/>
        </p:nvCxnSpPr>
        <p:spPr>
          <a:xfrm flipV="1">
            <a:off x="865275" y="9397430"/>
            <a:ext cx="243952" cy="889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7D9B895C-0A61-4A15-9E45-3E6717B15AF3}"/>
              </a:ext>
            </a:extLst>
          </p:cNvPr>
          <p:cNvCxnSpPr>
            <a:cxnSpLocks/>
          </p:cNvCxnSpPr>
          <p:nvPr/>
        </p:nvCxnSpPr>
        <p:spPr>
          <a:xfrm>
            <a:off x="1624457" y="8641702"/>
            <a:ext cx="99614" cy="33151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A4215EB8-4624-46D4-A9C5-1660C50765F8}"/>
              </a:ext>
            </a:extLst>
          </p:cNvPr>
          <p:cNvCxnSpPr>
            <a:cxnSpLocks/>
          </p:cNvCxnSpPr>
          <p:nvPr/>
        </p:nvCxnSpPr>
        <p:spPr>
          <a:xfrm>
            <a:off x="1053813" y="9092499"/>
            <a:ext cx="293916" cy="3407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659F7C76-2B59-4882-B54E-A3EAEA79B312}"/>
              </a:ext>
            </a:extLst>
          </p:cNvPr>
          <p:cNvCxnSpPr>
            <a:cxnSpLocks/>
          </p:cNvCxnSpPr>
          <p:nvPr/>
        </p:nvCxnSpPr>
        <p:spPr>
          <a:xfrm>
            <a:off x="6931982" y="6345744"/>
            <a:ext cx="0" cy="40921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E6585B1F-40C2-414C-8CF1-20B3C886925E}"/>
              </a:ext>
            </a:extLst>
          </p:cNvPr>
          <p:cNvCxnSpPr>
            <a:cxnSpLocks/>
          </p:cNvCxnSpPr>
          <p:nvPr/>
        </p:nvCxnSpPr>
        <p:spPr>
          <a:xfrm flipH="1">
            <a:off x="8219487" y="6768749"/>
            <a:ext cx="360554" cy="14545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604B790B-AA6D-4EFF-9437-98920BB24F16}"/>
              </a:ext>
            </a:extLst>
          </p:cNvPr>
          <p:cNvCxnSpPr>
            <a:cxnSpLocks/>
          </p:cNvCxnSpPr>
          <p:nvPr/>
        </p:nvCxnSpPr>
        <p:spPr>
          <a:xfrm flipH="1">
            <a:off x="5789487" y="8621414"/>
            <a:ext cx="523" cy="36283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6891D313-8CBC-4019-8380-3E95CD6D323D}"/>
              </a:ext>
            </a:extLst>
          </p:cNvPr>
          <p:cNvCxnSpPr>
            <a:cxnSpLocks/>
          </p:cNvCxnSpPr>
          <p:nvPr/>
        </p:nvCxnSpPr>
        <p:spPr>
          <a:xfrm flipH="1" flipV="1">
            <a:off x="2327884" y="4765219"/>
            <a:ext cx="13305" cy="3982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A83DCD8C-36DA-449A-A17D-1373FAEBE061}"/>
              </a:ext>
            </a:extLst>
          </p:cNvPr>
          <p:cNvCxnSpPr>
            <a:cxnSpLocks/>
          </p:cNvCxnSpPr>
          <p:nvPr/>
        </p:nvCxnSpPr>
        <p:spPr>
          <a:xfrm flipV="1">
            <a:off x="3004091" y="4802705"/>
            <a:ext cx="0" cy="33297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>
            <a:extLst>
              <a:ext uri="{FF2B5EF4-FFF2-40B4-BE49-F238E27FC236}">
                <a16:creationId xmlns:a16="http://schemas.microsoft.com/office/drawing/2014/main" id="{6EA31A61-8096-41E9-889C-30EB2F6BC7A4}"/>
              </a:ext>
            </a:extLst>
          </p:cNvPr>
          <p:cNvSpPr txBox="1"/>
          <p:nvPr/>
        </p:nvSpPr>
        <p:spPr>
          <a:xfrm>
            <a:off x="5264089" y="8236863"/>
            <a:ext cx="1074834" cy="21544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RP: Photosynthesis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431F66-689A-41ED-8FD0-3936676C62B4}"/>
              </a:ext>
            </a:extLst>
          </p:cNvPr>
          <p:cNvSpPr txBox="1"/>
          <p:nvPr/>
        </p:nvSpPr>
        <p:spPr>
          <a:xfrm>
            <a:off x="6204357" y="11598220"/>
            <a:ext cx="7136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Microscopes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A474BCC-9720-481B-8BAB-C2D38F0A766C}"/>
              </a:ext>
            </a:extLst>
          </p:cNvPr>
          <p:cNvSpPr txBox="1"/>
          <p:nvPr/>
        </p:nvSpPr>
        <p:spPr>
          <a:xfrm>
            <a:off x="6970614" y="10259393"/>
            <a:ext cx="10919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Plant and animal cells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202E3B-2C71-480F-8656-0F8DADAAAC38}"/>
              </a:ext>
            </a:extLst>
          </p:cNvPr>
          <p:cNvSpPr txBox="1"/>
          <p:nvPr/>
        </p:nvSpPr>
        <p:spPr>
          <a:xfrm>
            <a:off x="5279119" y="11672670"/>
            <a:ext cx="1237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Movement</a:t>
            </a:r>
          </a:p>
          <a:p>
            <a:r>
              <a:rPr lang="en-GB" sz="800" dirty="0"/>
              <a:t> in</a:t>
            </a:r>
          </a:p>
          <a:p>
            <a:r>
              <a:rPr lang="en-GB" sz="800" dirty="0"/>
              <a:t>Cells: Diffusion, osmosis, </a:t>
            </a:r>
          </a:p>
          <a:p>
            <a:r>
              <a:rPr lang="en-GB" sz="800" dirty="0"/>
              <a:t>active transport.</a:t>
            </a:r>
          </a:p>
        </p:txBody>
      </p:sp>
      <p:pic>
        <p:nvPicPr>
          <p:cNvPr id="1054" name="Picture 30" descr="Image result for diffusion in cells icon">
            <a:extLst>
              <a:ext uri="{FF2B5EF4-FFF2-40B4-BE49-F238E27FC236}">
                <a16:creationId xmlns:a16="http://schemas.microsoft.com/office/drawing/2014/main" id="{FD50CD19-91B5-421E-8CED-5892D55EE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278" r="1054" b="22393"/>
          <a:stretch/>
        </p:blipFill>
        <p:spPr bwMode="auto">
          <a:xfrm>
            <a:off x="4839334" y="10210561"/>
            <a:ext cx="959870" cy="3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11FCDD24-FF29-436E-9961-7298461610A3}"/>
              </a:ext>
            </a:extLst>
          </p:cNvPr>
          <p:cNvCxnSpPr>
            <a:cxnSpLocks/>
          </p:cNvCxnSpPr>
          <p:nvPr/>
        </p:nvCxnSpPr>
        <p:spPr>
          <a:xfrm flipH="1" flipV="1">
            <a:off x="5945990" y="11337464"/>
            <a:ext cx="1624" cy="48188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4DB4928-F4A4-4147-9547-04AD3B3BD08D}"/>
              </a:ext>
            </a:extLst>
          </p:cNvPr>
          <p:cNvSpPr txBox="1"/>
          <p:nvPr/>
        </p:nvSpPr>
        <p:spPr>
          <a:xfrm>
            <a:off x="3898843" y="10490245"/>
            <a:ext cx="817853" cy="2154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/>
              <a:t>B2:Cell division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5B5B720-86D1-4D82-9947-1187F78474AA}"/>
              </a:ext>
            </a:extLst>
          </p:cNvPr>
          <p:cNvCxnSpPr>
            <a:cxnSpLocks/>
          </p:cNvCxnSpPr>
          <p:nvPr/>
        </p:nvCxnSpPr>
        <p:spPr>
          <a:xfrm flipH="1">
            <a:off x="2722725" y="10893634"/>
            <a:ext cx="11017" cy="6281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30EEEF4-1432-4E27-81EE-FCFB86D337B9}"/>
              </a:ext>
            </a:extLst>
          </p:cNvPr>
          <p:cNvCxnSpPr>
            <a:cxnSpLocks/>
          </p:cNvCxnSpPr>
          <p:nvPr/>
        </p:nvCxnSpPr>
        <p:spPr>
          <a:xfrm flipV="1">
            <a:off x="801370" y="10116457"/>
            <a:ext cx="608038" cy="987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8C7C11D0-C692-47FB-92E7-ABD6C7CE445B}"/>
              </a:ext>
            </a:extLst>
          </p:cNvPr>
          <p:cNvCxnSpPr>
            <a:cxnSpLocks/>
          </p:cNvCxnSpPr>
          <p:nvPr/>
        </p:nvCxnSpPr>
        <p:spPr>
          <a:xfrm flipH="1">
            <a:off x="3101124" y="8689573"/>
            <a:ext cx="16174" cy="6255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23415EF-39A9-49E3-B38F-E042DDCE3A14}"/>
              </a:ext>
            </a:extLst>
          </p:cNvPr>
          <p:cNvSpPr txBox="1"/>
          <p:nvPr/>
        </p:nvSpPr>
        <p:spPr>
          <a:xfrm>
            <a:off x="1816398" y="10468984"/>
            <a:ext cx="79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Structure of the digestive system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50376EA-6792-4F16-AC93-9E56413C045F}"/>
              </a:ext>
            </a:extLst>
          </p:cNvPr>
          <p:cNvSpPr txBox="1"/>
          <p:nvPr/>
        </p:nvSpPr>
        <p:spPr>
          <a:xfrm>
            <a:off x="6430185" y="8323959"/>
            <a:ext cx="801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Aerobic</a:t>
            </a:r>
          </a:p>
          <a:p>
            <a:r>
              <a:rPr lang="en-GB" sz="800" dirty="0"/>
              <a:t>Respiration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B302B6F-A43C-4677-9391-BB3D779B8F57}"/>
              </a:ext>
            </a:extLst>
          </p:cNvPr>
          <p:cNvSpPr txBox="1"/>
          <p:nvPr/>
        </p:nvSpPr>
        <p:spPr>
          <a:xfrm>
            <a:off x="544990" y="8555841"/>
            <a:ext cx="745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Exchange surfaces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D630817-54D2-411A-9AD7-098CB0C13C10}"/>
              </a:ext>
            </a:extLst>
          </p:cNvPr>
          <p:cNvSpPr txBox="1"/>
          <p:nvPr/>
        </p:nvSpPr>
        <p:spPr>
          <a:xfrm>
            <a:off x="44975" y="9200696"/>
            <a:ext cx="765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Blood and blood vessels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8FC73F7-BEC0-45AD-829D-DC0749904D0F}"/>
              </a:ext>
            </a:extLst>
          </p:cNvPr>
          <p:cNvSpPr txBox="1"/>
          <p:nvPr/>
        </p:nvSpPr>
        <p:spPr>
          <a:xfrm>
            <a:off x="1197670" y="8353951"/>
            <a:ext cx="460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heart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ACD3359-8855-48B2-8EB9-C33FCF22ACEE}"/>
              </a:ext>
            </a:extLst>
          </p:cNvPr>
          <p:cNvSpPr txBox="1"/>
          <p:nvPr/>
        </p:nvSpPr>
        <p:spPr>
          <a:xfrm>
            <a:off x="395884" y="8968191"/>
            <a:ext cx="6270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Breathing</a:t>
            </a:r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11C72C43-4AB1-404B-A7F1-576117D25797}"/>
              </a:ext>
            </a:extLst>
          </p:cNvPr>
          <p:cNvCxnSpPr>
            <a:cxnSpLocks/>
          </p:cNvCxnSpPr>
          <p:nvPr/>
        </p:nvCxnSpPr>
        <p:spPr>
          <a:xfrm flipH="1" flipV="1">
            <a:off x="7640972" y="8742582"/>
            <a:ext cx="608724" cy="379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TextBox 1048">
            <a:extLst>
              <a:ext uri="{FF2B5EF4-FFF2-40B4-BE49-F238E27FC236}">
                <a16:creationId xmlns:a16="http://schemas.microsoft.com/office/drawing/2014/main" id="{1DD063EA-8DDF-4905-AE05-DC8D39D93B0A}"/>
              </a:ext>
            </a:extLst>
          </p:cNvPr>
          <p:cNvSpPr txBox="1"/>
          <p:nvPr/>
        </p:nvSpPr>
        <p:spPr>
          <a:xfrm>
            <a:off x="1746356" y="8071977"/>
            <a:ext cx="818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Plant cells, tissues and organs</a:t>
            </a: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433E662B-F39F-4E6F-947C-A2CC2EFB2C00}"/>
              </a:ext>
            </a:extLst>
          </p:cNvPr>
          <p:cNvSpPr txBox="1"/>
          <p:nvPr/>
        </p:nvSpPr>
        <p:spPr>
          <a:xfrm>
            <a:off x="2729490" y="8283307"/>
            <a:ext cx="8340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Transpiration</a:t>
            </a: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6C023070-FC44-417B-89E0-DB8C9A28425D}"/>
              </a:ext>
            </a:extLst>
          </p:cNvPr>
          <p:cNvSpPr txBox="1"/>
          <p:nvPr/>
        </p:nvSpPr>
        <p:spPr>
          <a:xfrm>
            <a:off x="8156151" y="9348200"/>
            <a:ext cx="1088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Liver </a:t>
            </a:r>
          </a:p>
          <a:p>
            <a:r>
              <a:rPr lang="en-GB" sz="800" dirty="0"/>
              <a:t>metabolism</a:t>
            </a:r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1B9FDAA1-B9A7-43B7-98B0-38C1EA66C16C}"/>
              </a:ext>
            </a:extLst>
          </p:cNvPr>
          <p:cNvSpPr txBox="1"/>
          <p:nvPr/>
        </p:nvSpPr>
        <p:spPr>
          <a:xfrm>
            <a:off x="2021223" y="6159325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Ecosystems</a:t>
            </a: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06FB25C5-EA1E-42C3-9B71-2EAA0D46E659}"/>
              </a:ext>
            </a:extLst>
          </p:cNvPr>
          <p:cNvSpPr txBox="1"/>
          <p:nvPr/>
        </p:nvSpPr>
        <p:spPr>
          <a:xfrm>
            <a:off x="490888" y="7534989"/>
            <a:ext cx="721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Competition</a:t>
            </a:r>
          </a:p>
        </p:txBody>
      </p: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A95105D1-352C-4554-BBBE-C0F7A78C189E}"/>
              </a:ext>
            </a:extLst>
          </p:cNvPr>
          <p:cNvCxnSpPr>
            <a:cxnSpLocks/>
          </p:cNvCxnSpPr>
          <p:nvPr/>
        </p:nvCxnSpPr>
        <p:spPr>
          <a:xfrm flipH="1" flipV="1">
            <a:off x="6019856" y="8711950"/>
            <a:ext cx="355" cy="6381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F49CE4B4-5D44-4A30-AED8-863CD67DCDD6}"/>
              </a:ext>
            </a:extLst>
          </p:cNvPr>
          <p:cNvCxnSpPr>
            <a:cxnSpLocks/>
          </p:cNvCxnSpPr>
          <p:nvPr/>
        </p:nvCxnSpPr>
        <p:spPr>
          <a:xfrm flipV="1">
            <a:off x="2863393" y="6502392"/>
            <a:ext cx="6694" cy="6553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8" name="TextBox 1077">
            <a:extLst>
              <a:ext uri="{FF2B5EF4-FFF2-40B4-BE49-F238E27FC236}">
                <a16:creationId xmlns:a16="http://schemas.microsoft.com/office/drawing/2014/main" id="{BB8970A7-2731-4974-BE0B-2A07597C0EC7}"/>
              </a:ext>
            </a:extLst>
          </p:cNvPr>
          <p:cNvSpPr txBox="1"/>
          <p:nvPr/>
        </p:nvSpPr>
        <p:spPr>
          <a:xfrm>
            <a:off x="7279714" y="8298960"/>
            <a:ext cx="611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Health and disease</a:t>
            </a:r>
          </a:p>
        </p:txBody>
      </p:sp>
      <p:sp>
        <p:nvSpPr>
          <p:cNvPr id="1079" name="TextBox 1078">
            <a:extLst>
              <a:ext uri="{FF2B5EF4-FFF2-40B4-BE49-F238E27FC236}">
                <a16:creationId xmlns:a16="http://schemas.microsoft.com/office/drawing/2014/main" id="{EAD5BC9A-4F1F-4950-BA85-07D24D310910}"/>
              </a:ext>
            </a:extLst>
          </p:cNvPr>
          <p:cNvSpPr txBox="1"/>
          <p:nvPr/>
        </p:nvSpPr>
        <p:spPr>
          <a:xfrm>
            <a:off x="4101682" y="7289933"/>
            <a:ext cx="82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Non-communicable disease</a:t>
            </a:r>
          </a:p>
        </p:txBody>
      </p:sp>
      <p:sp>
        <p:nvSpPr>
          <p:cNvPr id="1080" name="TextBox 1079">
            <a:extLst>
              <a:ext uri="{FF2B5EF4-FFF2-40B4-BE49-F238E27FC236}">
                <a16:creationId xmlns:a16="http://schemas.microsoft.com/office/drawing/2014/main" id="{BF5846C2-1FFF-40AF-83DF-DD1E14942B80}"/>
              </a:ext>
            </a:extLst>
          </p:cNvPr>
          <p:cNvSpPr txBox="1"/>
          <p:nvPr/>
        </p:nvSpPr>
        <p:spPr>
          <a:xfrm>
            <a:off x="3249882" y="6212183"/>
            <a:ext cx="13402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Heart disease</a:t>
            </a:r>
          </a:p>
        </p:txBody>
      </p:sp>
      <p:sp>
        <p:nvSpPr>
          <p:cNvPr id="1081" name="TextBox 1080">
            <a:extLst>
              <a:ext uri="{FF2B5EF4-FFF2-40B4-BE49-F238E27FC236}">
                <a16:creationId xmlns:a16="http://schemas.microsoft.com/office/drawing/2014/main" id="{D53B2BC6-168C-4FCD-A66C-BF4CD77DAAF6}"/>
              </a:ext>
            </a:extLst>
          </p:cNvPr>
          <p:cNvSpPr txBox="1"/>
          <p:nvPr/>
        </p:nvSpPr>
        <p:spPr>
          <a:xfrm>
            <a:off x="2792926" y="6170904"/>
            <a:ext cx="6316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Diabetes</a:t>
            </a:r>
          </a:p>
        </p:txBody>
      </p:sp>
      <p:sp>
        <p:nvSpPr>
          <p:cNvPr id="1082" name="TextBox 1081">
            <a:extLst>
              <a:ext uri="{FF2B5EF4-FFF2-40B4-BE49-F238E27FC236}">
                <a16:creationId xmlns:a16="http://schemas.microsoft.com/office/drawing/2014/main" id="{A1827628-6470-43B9-8C14-86DF3868DFDF}"/>
              </a:ext>
            </a:extLst>
          </p:cNvPr>
          <p:cNvSpPr txBox="1"/>
          <p:nvPr/>
        </p:nvSpPr>
        <p:spPr>
          <a:xfrm>
            <a:off x="4532031" y="3565677"/>
            <a:ext cx="1177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Reproduction, menstrual cycle, controlling fertility and fertility 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DAB13237-A805-4324-A139-B515889EF2A3}"/>
              </a:ext>
            </a:extLst>
          </p:cNvPr>
          <p:cNvSpPr txBox="1"/>
          <p:nvPr/>
        </p:nvSpPr>
        <p:spPr>
          <a:xfrm>
            <a:off x="6779044" y="5860173"/>
            <a:ext cx="857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Defence responses and vaccination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902F2829-9F7F-44B3-82BF-BA53E999AEAB}"/>
              </a:ext>
            </a:extLst>
          </p:cNvPr>
          <p:cNvSpPr txBox="1"/>
          <p:nvPr/>
        </p:nvSpPr>
        <p:spPr>
          <a:xfrm>
            <a:off x="5320524" y="7360947"/>
            <a:ext cx="871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Drugs and clinical trials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A07098C6-6E73-4749-8D01-B123E8314F17}"/>
              </a:ext>
            </a:extLst>
          </p:cNvPr>
          <p:cNvSpPr txBox="1"/>
          <p:nvPr/>
        </p:nvSpPr>
        <p:spPr>
          <a:xfrm>
            <a:off x="5122831" y="6067166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Monoclonal </a:t>
            </a:r>
          </a:p>
          <a:p>
            <a:r>
              <a:rPr lang="en-GB" sz="800" dirty="0"/>
              <a:t>antibodies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2BC2743D-B070-4558-902C-D186731694D5}"/>
              </a:ext>
            </a:extLst>
          </p:cNvPr>
          <p:cNvCxnSpPr>
            <a:cxnSpLocks/>
          </p:cNvCxnSpPr>
          <p:nvPr/>
        </p:nvCxnSpPr>
        <p:spPr>
          <a:xfrm>
            <a:off x="3316678" y="4346331"/>
            <a:ext cx="11649" cy="640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F19C3B8A-D531-4233-847C-953F09026ED9}"/>
              </a:ext>
            </a:extLst>
          </p:cNvPr>
          <p:cNvCxnSpPr>
            <a:cxnSpLocks/>
          </p:cNvCxnSpPr>
          <p:nvPr/>
        </p:nvCxnSpPr>
        <p:spPr>
          <a:xfrm>
            <a:off x="2809836" y="4092053"/>
            <a:ext cx="12172" cy="46328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xtBox 257">
            <a:extLst>
              <a:ext uri="{FF2B5EF4-FFF2-40B4-BE49-F238E27FC236}">
                <a16:creationId xmlns:a16="http://schemas.microsoft.com/office/drawing/2014/main" id="{AA755E97-A8B2-45C5-9606-EF004E0A509C}"/>
              </a:ext>
            </a:extLst>
          </p:cNvPr>
          <p:cNvSpPr txBox="1"/>
          <p:nvPr/>
        </p:nvSpPr>
        <p:spPr>
          <a:xfrm>
            <a:off x="1496350" y="5119742"/>
            <a:ext cx="1082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Homeostasis</a:t>
            </a:r>
          </a:p>
          <a:p>
            <a:endParaRPr lang="en-GB" sz="800" dirty="0"/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C7DFEE68-77BB-46B2-9AA0-1E340F467CE9}"/>
              </a:ext>
            </a:extLst>
          </p:cNvPr>
          <p:cNvSpPr txBox="1"/>
          <p:nvPr/>
        </p:nvSpPr>
        <p:spPr>
          <a:xfrm>
            <a:off x="4144751" y="3649635"/>
            <a:ext cx="629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Blood glucose and diabetes</a:t>
            </a:r>
          </a:p>
        </p:txBody>
      </p: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7CA26779-7735-4398-8E71-6C34238098C4}"/>
              </a:ext>
            </a:extLst>
          </p:cNvPr>
          <p:cNvCxnSpPr>
            <a:cxnSpLocks/>
          </p:cNvCxnSpPr>
          <p:nvPr/>
        </p:nvCxnSpPr>
        <p:spPr>
          <a:xfrm flipH="1">
            <a:off x="7997107" y="2830286"/>
            <a:ext cx="493750" cy="305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0A49DAED-1A02-4D40-A575-C2404A74E640}"/>
              </a:ext>
            </a:extLst>
          </p:cNvPr>
          <p:cNvSpPr txBox="1"/>
          <p:nvPr/>
        </p:nvSpPr>
        <p:spPr>
          <a:xfrm>
            <a:off x="8911738" y="3509479"/>
            <a:ext cx="1567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DNA and</a:t>
            </a:r>
          </a:p>
          <a:p>
            <a:r>
              <a:rPr lang="en-GB" sz="800" dirty="0"/>
              <a:t> the genome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B6015E4-3519-4AD5-A5B2-D555812EBCBD}"/>
              </a:ext>
            </a:extLst>
          </p:cNvPr>
          <p:cNvSpPr txBox="1"/>
          <p:nvPr/>
        </p:nvSpPr>
        <p:spPr>
          <a:xfrm>
            <a:off x="8778726" y="2099476"/>
            <a:ext cx="6623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Inheritance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8B91E66-B505-4A26-9E61-DD0EF494B2B5}"/>
              </a:ext>
            </a:extLst>
          </p:cNvPr>
          <p:cNvSpPr txBox="1"/>
          <p:nvPr/>
        </p:nvSpPr>
        <p:spPr>
          <a:xfrm>
            <a:off x="8261347" y="2205631"/>
            <a:ext cx="1069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Evolution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DA938472-6CD4-4F81-80AB-5791C863731D}"/>
              </a:ext>
            </a:extLst>
          </p:cNvPr>
          <p:cNvSpPr txBox="1"/>
          <p:nvPr/>
        </p:nvSpPr>
        <p:spPr>
          <a:xfrm>
            <a:off x="6262374" y="2890700"/>
            <a:ext cx="790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Classification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CBA8F264-9D87-40EB-A7BC-E58E70531589}"/>
              </a:ext>
            </a:extLst>
          </p:cNvPr>
          <p:cNvSpPr txBox="1"/>
          <p:nvPr/>
        </p:nvSpPr>
        <p:spPr>
          <a:xfrm>
            <a:off x="8010797" y="1900344"/>
            <a:ext cx="9525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Selective breeding</a:t>
            </a:r>
          </a:p>
        </p:txBody>
      </p:sp>
      <p:pic>
        <p:nvPicPr>
          <p:cNvPr id="268" name="Picture 32" descr="Image result for Genetic engineering Icon. Size: 150 x 150. Source: www.dreamstime.com">
            <a:extLst>
              <a:ext uri="{FF2B5EF4-FFF2-40B4-BE49-F238E27FC236}">
                <a16:creationId xmlns:a16="http://schemas.microsoft.com/office/drawing/2014/main" id="{41C62D66-1452-4BFB-BB02-A0914506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95" y="3041076"/>
            <a:ext cx="470370" cy="47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" name="TextBox 268">
            <a:extLst>
              <a:ext uri="{FF2B5EF4-FFF2-40B4-BE49-F238E27FC236}">
                <a16:creationId xmlns:a16="http://schemas.microsoft.com/office/drawing/2014/main" id="{A25C1562-C5C8-48BC-98B6-71128AF6A748}"/>
              </a:ext>
            </a:extLst>
          </p:cNvPr>
          <p:cNvSpPr txBox="1"/>
          <p:nvPr/>
        </p:nvSpPr>
        <p:spPr>
          <a:xfrm>
            <a:off x="6960979" y="1612209"/>
            <a:ext cx="10262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Genetic engineering</a:t>
            </a:r>
          </a:p>
        </p:txBody>
      </p: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B989699F-8D9A-4196-B39F-5E86A2159F71}"/>
              </a:ext>
            </a:extLst>
          </p:cNvPr>
          <p:cNvCxnSpPr>
            <a:cxnSpLocks/>
          </p:cNvCxnSpPr>
          <p:nvPr/>
        </p:nvCxnSpPr>
        <p:spPr>
          <a:xfrm>
            <a:off x="5770792" y="2121594"/>
            <a:ext cx="2403" cy="61042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3" name="Picture 34" descr="Image result for dog icon">
            <a:extLst>
              <a:ext uri="{FF2B5EF4-FFF2-40B4-BE49-F238E27FC236}">
                <a16:creationId xmlns:a16="http://schemas.microsoft.com/office/drawing/2014/main" id="{8C470624-BFB4-43F9-9CCA-8D741312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086" y="2659356"/>
            <a:ext cx="377691" cy="36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D26C33C6-A9DE-4A6E-8E7F-BEFC3D625596}"/>
              </a:ext>
            </a:extLst>
          </p:cNvPr>
          <p:cNvCxnSpPr>
            <a:cxnSpLocks/>
          </p:cNvCxnSpPr>
          <p:nvPr/>
        </p:nvCxnSpPr>
        <p:spPr>
          <a:xfrm flipH="1">
            <a:off x="8475197" y="3737440"/>
            <a:ext cx="471141" cy="3724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D4424AEE-11EC-4AA6-8632-9AC953A128D6}"/>
              </a:ext>
            </a:extLst>
          </p:cNvPr>
          <p:cNvCxnSpPr>
            <a:cxnSpLocks/>
          </p:cNvCxnSpPr>
          <p:nvPr/>
        </p:nvCxnSpPr>
        <p:spPr>
          <a:xfrm flipH="1">
            <a:off x="7917156" y="2169267"/>
            <a:ext cx="279591" cy="24474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6D86B3E3-EE8B-40C6-B166-2E4F6D85FEB7}"/>
              </a:ext>
            </a:extLst>
          </p:cNvPr>
          <p:cNvCxnSpPr>
            <a:cxnSpLocks/>
          </p:cNvCxnSpPr>
          <p:nvPr/>
        </p:nvCxnSpPr>
        <p:spPr>
          <a:xfrm flipH="1">
            <a:off x="8264839" y="2523364"/>
            <a:ext cx="218171" cy="17757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9AF6647D-22EB-4CB0-AC17-620751119622}"/>
              </a:ext>
            </a:extLst>
          </p:cNvPr>
          <p:cNvCxnSpPr>
            <a:cxnSpLocks/>
          </p:cNvCxnSpPr>
          <p:nvPr/>
        </p:nvCxnSpPr>
        <p:spPr>
          <a:xfrm flipH="1" flipV="1">
            <a:off x="6738089" y="2538419"/>
            <a:ext cx="13943" cy="32998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5" name="Picture 274">
            <a:extLst>
              <a:ext uri="{FF2B5EF4-FFF2-40B4-BE49-F238E27FC236}">
                <a16:creationId xmlns:a16="http://schemas.microsoft.com/office/drawing/2014/main" id="{C8BC769E-5746-49A4-AFD4-305AEBC0C363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 rot="10800000">
            <a:off x="7352261" y="1841569"/>
            <a:ext cx="236261" cy="501192"/>
          </a:xfrm>
          <a:prstGeom prst="rect">
            <a:avLst/>
          </a:prstGeom>
        </p:spPr>
      </p:pic>
      <p:pic>
        <p:nvPicPr>
          <p:cNvPr id="282" name="Picture 36" descr="See the source image">
            <a:extLst>
              <a:ext uri="{FF2B5EF4-FFF2-40B4-BE49-F238E27FC236}">
                <a16:creationId xmlns:a16="http://schemas.microsoft.com/office/drawing/2014/main" id="{2BB5F953-B483-40B8-9507-187D3243B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24" y="2374153"/>
            <a:ext cx="622936" cy="65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21C24B55-2F6E-40DE-A8FF-05C88275CEA8}"/>
              </a:ext>
            </a:extLst>
          </p:cNvPr>
          <p:cNvCxnSpPr>
            <a:cxnSpLocks/>
          </p:cNvCxnSpPr>
          <p:nvPr/>
        </p:nvCxnSpPr>
        <p:spPr>
          <a:xfrm flipH="1">
            <a:off x="8524473" y="3123632"/>
            <a:ext cx="277710" cy="13326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>
            <a:extLst>
              <a:ext uri="{FF2B5EF4-FFF2-40B4-BE49-F238E27FC236}">
                <a16:creationId xmlns:a16="http://schemas.microsoft.com/office/drawing/2014/main" id="{C1D95B5E-014F-4B03-9F96-DFA358C57447}"/>
              </a:ext>
            </a:extLst>
          </p:cNvPr>
          <p:cNvSpPr txBox="1"/>
          <p:nvPr/>
        </p:nvSpPr>
        <p:spPr>
          <a:xfrm>
            <a:off x="8616919" y="4426038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Gene expression </a:t>
            </a:r>
          </a:p>
          <a:p>
            <a:r>
              <a:rPr lang="en-GB" sz="800" dirty="0"/>
              <a:t>and mutations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2F243C59-3DD3-4CE4-BD70-D709AA96F94A}"/>
              </a:ext>
            </a:extLst>
          </p:cNvPr>
          <p:cNvSpPr txBox="1"/>
          <p:nvPr/>
        </p:nvSpPr>
        <p:spPr>
          <a:xfrm>
            <a:off x="6682151" y="1198653"/>
            <a:ext cx="67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Cloning and</a:t>
            </a:r>
          </a:p>
          <a:p>
            <a:r>
              <a:rPr lang="en-GB" sz="800" dirty="0"/>
              <a:t> ethics of it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E801E636-A25C-41A8-8425-EDAFC522E5DB}"/>
              </a:ext>
            </a:extLst>
          </p:cNvPr>
          <p:cNvSpPr txBox="1"/>
          <p:nvPr/>
        </p:nvSpPr>
        <p:spPr>
          <a:xfrm>
            <a:off x="7810863" y="4942563"/>
            <a:ext cx="12143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Types of reproduction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9CA3F6E7-C754-43E4-96B3-1B5489440FFE}"/>
              </a:ext>
            </a:extLst>
          </p:cNvPr>
          <p:cNvSpPr/>
          <p:nvPr/>
        </p:nvSpPr>
        <p:spPr>
          <a:xfrm>
            <a:off x="-4236007" y="11051426"/>
            <a:ext cx="779806" cy="507831"/>
          </a:xfrm>
          <a:prstGeom prst="rect">
            <a:avLst/>
          </a:prstGeom>
          <a:ln w="38100" cap="rnd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/>
              <a:t>B1:Retrieval test</a:t>
            </a:r>
          </a:p>
          <a:p>
            <a:endParaRPr lang="en-GB" sz="900" dirty="0">
              <a:cs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BBF025A-0577-4CA4-A365-5FEF5BE84865}"/>
              </a:ext>
            </a:extLst>
          </p:cNvPr>
          <p:cNvSpPr txBox="1"/>
          <p:nvPr/>
        </p:nvSpPr>
        <p:spPr>
          <a:xfrm>
            <a:off x="2559773" y="11810353"/>
            <a:ext cx="888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Stem cells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2775B1FA-CCDF-4A60-9346-82FCA15EDF8F}"/>
              </a:ext>
            </a:extLst>
          </p:cNvPr>
          <p:cNvSpPr/>
          <p:nvPr/>
        </p:nvSpPr>
        <p:spPr>
          <a:xfrm>
            <a:off x="-691633" y="13498041"/>
            <a:ext cx="920591" cy="507831"/>
          </a:xfrm>
          <a:prstGeom prst="rect">
            <a:avLst/>
          </a:prstGeom>
          <a:ln w="38100" cap="rnd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/>
              <a:t>B2: Retrieval test</a:t>
            </a:r>
          </a:p>
          <a:p>
            <a:endParaRPr lang="en-GB" sz="900" dirty="0">
              <a:cs typeface="Calibri"/>
            </a:endParaRP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68926C32-365B-46C8-8A78-BB0DB962DA8C}"/>
              </a:ext>
            </a:extLst>
          </p:cNvPr>
          <p:cNvSpPr/>
          <p:nvPr/>
        </p:nvSpPr>
        <p:spPr>
          <a:xfrm>
            <a:off x="1584428" y="11704960"/>
            <a:ext cx="1011770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B3:Organisation and the digestive system</a:t>
            </a:r>
          </a:p>
        </p:txBody>
      </p: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0952DD11-8643-467E-8E80-99930F76A2BF}"/>
              </a:ext>
            </a:extLst>
          </p:cNvPr>
          <p:cNvCxnSpPr>
            <a:cxnSpLocks/>
          </p:cNvCxnSpPr>
          <p:nvPr/>
        </p:nvCxnSpPr>
        <p:spPr>
          <a:xfrm flipV="1">
            <a:off x="12472318" y="8239790"/>
            <a:ext cx="282541" cy="357591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TextBox 502">
            <a:extLst>
              <a:ext uri="{FF2B5EF4-FFF2-40B4-BE49-F238E27FC236}">
                <a16:creationId xmlns:a16="http://schemas.microsoft.com/office/drawing/2014/main" id="{4CD17FBC-B259-4648-B376-D96FF8626087}"/>
              </a:ext>
            </a:extLst>
          </p:cNvPr>
          <p:cNvSpPr txBox="1"/>
          <p:nvPr/>
        </p:nvSpPr>
        <p:spPr>
          <a:xfrm>
            <a:off x="441286" y="11333099"/>
            <a:ext cx="1125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Food chemistry: enzymes</a:t>
            </a:r>
            <a:endParaRPr lang="en-GB" dirty="0"/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20BE9946-841B-4EC3-BDD5-A3A6845AF153}"/>
              </a:ext>
            </a:extLst>
          </p:cNvPr>
          <p:cNvSpPr txBox="1"/>
          <p:nvPr/>
        </p:nvSpPr>
        <p:spPr>
          <a:xfrm>
            <a:off x="156521" y="20771398"/>
            <a:ext cx="49746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07" name="Picture 2" descr="Substrate">
            <a:extLst>
              <a:ext uri="{FF2B5EF4-FFF2-40B4-BE49-F238E27FC236}">
                <a16:creationId xmlns:a16="http://schemas.microsoft.com/office/drawing/2014/main" id="{5F99CA1E-C301-4FB0-938A-2D291DEF7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" y="11708992"/>
            <a:ext cx="870679" cy="57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2" name="TextBox 391">
            <a:extLst>
              <a:ext uri="{FF2B5EF4-FFF2-40B4-BE49-F238E27FC236}">
                <a16:creationId xmlns:a16="http://schemas.microsoft.com/office/drawing/2014/main" id="{3198204E-3F86-4D93-AC41-63C5EFB9C9F3}"/>
              </a:ext>
            </a:extLst>
          </p:cNvPr>
          <p:cNvSpPr txBox="1"/>
          <p:nvPr/>
        </p:nvSpPr>
        <p:spPr>
          <a:xfrm>
            <a:off x="28174" y="11018617"/>
            <a:ext cx="1051164" cy="21544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RP : Enzyme activity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A0911851-BDA3-4E76-BEAE-48327F6B16A5}"/>
              </a:ext>
            </a:extLst>
          </p:cNvPr>
          <p:cNvSpPr txBox="1"/>
          <p:nvPr/>
        </p:nvSpPr>
        <p:spPr>
          <a:xfrm>
            <a:off x="42761" y="9962508"/>
            <a:ext cx="709455" cy="338554"/>
          </a:xfrm>
          <a:prstGeom prst="rect">
            <a:avLst/>
          </a:prstGeom>
          <a:noFill/>
          <a:ln w="38100">
            <a:solidFill>
              <a:srgbClr val="007A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 : Food tests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76EF4F3F-576E-4315-AB2B-2D332F809CE7}"/>
              </a:ext>
            </a:extLst>
          </p:cNvPr>
          <p:cNvSpPr/>
          <p:nvPr/>
        </p:nvSpPr>
        <p:spPr>
          <a:xfrm>
            <a:off x="4676207" y="62161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/>
              <a:t>:</a:t>
            </a:r>
            <a:endParaRPr lang="en-GB" dirty="0"/>
          </a:p>
        </p:txBody>
      </p: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D3BDF4CA-1BA6-4D3E-BB7F-70B924027E69}"/>
              </a:ext>
            </a:extLst>
          </p:cNvPr>
          <p:cNvCxnSpPr>
            <a:cxnSpLocks/>
          </p:cNvCxnSpPr>
          <p:nvPr/>
        </p:nvCxnSpPr>
        <p:spPr>
          <a:xfrm flipH="1">
            <a:off x="7702118" y="6684648"/>
            <a:ext cx="412638" cy="4351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0" name="TextBox 1059">
            <a:extLst>
              <a:ext uri="{FF2B5EF4-FFF2-40B4-BE49-F238E27FC236}">
                <a16:creationId xmlns:a16="http://schemas.microsoft.com/office/drawing/2014/main" id="{814D65DF-A1F7-481A-9BC2-5D13091CA78C}"/>
              </a:ext>
            </a:extLst>
          </p:cNvPr>
          <p:cNvSpPr txBox="1"/>
          <p:nvPr/>
        </p:nvSpPr>
        <p:spPr>
          <a:xfrm>
            <a:off x="5112274" y="9528432"/>
            <a:ext cx="1170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How plants use photosynthesis</a:t>
            </a:r>
          </a:p>
        </p:txBody>
      </p:sp>
      <p:pic>
        <p:nvPicPr>
          <p:cNvPr id="1063" name="Picture 6" descr="Leaf Anatomy">
            <a:extLst>
              <a:ext uri="{FF2B5EF4-FFF2-40B4-BE49-F238E27FC236}">
                <a16:creationId xmlns:a16="http://schemas.microsoft.com/office/drawing/2014/main" id="{FD974AD7-B907-49CF-87CC-968891C26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b="8000"/>
          <a:stretch/>
        </p:blipFill>
        <p:spPr bwMode="auto">
          <a:xfrm>
            <a:off x="4298466" y="9368436"/>
            <a:ext cx="893115" cy="80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8" name="Rectangle 427">
            <a:extLst>
              <a:ext uri="{FF2B5EF4-FFF2-40B4-BE49-F238E27FC236}">
                <a16:creationId xmlns:a16="http://schemas.microsoft.com/office/drawing/2014/main" id="{C7B11BB1-B5DE-44CE-9BB9-29EB1CD8B2A4}"/>
              </a:ext>
            </a:extLst>
          </p:cNvPr>
          <p:cNvSpPr/>
          <p:nvPr/>
        </p:nvSpPr>
        <p:spPr>
          <a:xfrm>
            <a:off x="-1349435" y="11474918"/>
            <a:ext cx="878450" cy="369332"/>
          </a:xfrm>
          <a:prstGeom prst="rect">
            <a:avLst/>
          </a:prstGeom>
          <a:ln w="38100" cap="rnd">
            <a:solidFill>
              <a:srgbClr val="7030A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/>
              <a:t>B2:Revision</a:t>
            </a:r>
          </a:p>
          <a:p>
            <a:endParaRPr lang="en-GB" sz="900" dirty="0">
              <a:cs typeface="Calibri"/>
            </a:endParaRPr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5A1B9AE2-6F15-4A4B-8166-BA2A29566872}"/>
              </a:ext>
            </a:extLst>
          </p:cNvPr>
          <p:cNvSpPr/>
          <p:nvPr/>
        </p:nvSpPr>
        <p:spPr>
          <a:xfrm>
            <a:off x="-2392999" y="11483347"/>
            <a:ext cx="748274" cy="369332"/>
          </a:xfrm>
          <a:prstGeom prst="rect">
            <a:avLst/>
          </a:prstGeom>
          <a:ln w="38100" cap="rnd">
            <a:solidFill>
              <a:srgbClr val="7030A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/>
              <a:t>B3:Revision</a:t>
            </a:r>
          </a:p>
          <a:p>
            <a:endParaRPr lang="en-GB" sz="9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21B4D-8491-4BD6-9E57-1CEEB4CCB42B}"/>
              </a:ext>
            </a:extLst>
          </p:cNvPr>
          <p:cNvSpPr txBox="1"/>
          <p:nvPr/>
        </p:nvSpPr>
        <p:spPr>
          <a:xfrm>
            <a:off x="3619932" y="8030842"/>
            <a:ext cx="11759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Photosynthesis and factors affecting it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C67DA50A-243A-49DD-99FF-04F302A474C2}"/>
              </a:ext>
            </a:extLst>
          </p:cNvPr>
          <p:cNvSpPr/>
          <p:nvPr/>
        </p:nvSpPr>
        <p:spPr>
          <a:xfrm>
            <a:off x="-5235448" y="8845346"/>
            <a:ext cx="1035718" cy="230832"/>
          </a:xfrm>
          <a:prstGeom prst="rect">
            <a:avLst/>
          </a:prstGeom>
          <a:ln w="38100" cap="rnd">
            <a:solidFill>
              <a:srgbClr val="00B05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u="sng" dirty="0"/>
              <a:t>B8 : Retrieval test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808D338F-F806-47F6-AD8A-7B86C2E79FA7}"/>
              </a:ext>
            </a:extLst>
          </p:cNvPr>
          <p:cNvSpPr/>
          <p:nvPr/>
        </p:nvSpPr>
        <p:spPr>
          <a:xfrm>
            <a:off x="3316375" y="3880903"/>
            <a:ext cx="829200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dirty="0"/>
              <a:t>B11: Hormonal coordination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3C8A12AF-7DDD-44DF-802E-50739FE531CB}"/>
              </a:ext>
            </a:extLst>
          </p:cNvPr>
          <p:cNvSpPr/>
          <p:nvPr/>
        </p:nvSpPr>
        <p:spPr>
          <a:xfrm>
            <a:off x="5997689" y="9421092"/>
            <a:ext cx="1020290" cy="2308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B9: Respiration</a:t>
            </a:r>
          </a:p>
        </p:txBody>
      </p:sp>
      <p:pic>
        <p:nvPicPr>
          <p:cNvPr id="330" name="Picture 6" descr="Image result for aerobic respiration icon">
            <a:extLst>
              <a:ext uri="{FF2B5EF4-FFF2-40B4-BE49-F238E27FC236}">
                <a16:creationId xmlns:a16="http://schemas.microsoft.com/office/drawing/2014/main" id="{FD05801C-F66F-446C-99B6-F02286CE2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0" b="26465"/>
          <a:stretch/>
        </p:blipFill>
        <p:spPr bwMode="auto">
          <a:xfrm>
            <a:off x="7831536" y="9766896"/>
            <a:ext cx="503066" cy="3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4E3C72E-838B-4F86-AED4-D60128F121E1}"/>
              </a:ext>
            </a:extLst>
          </p:cNvPr>
          <p:cNvSpPr txBox="1"/>
          <p:nvPr/>
        </p:nvSpPr>
        <p:spPr>
          <a:xfrm>
            <a:off x="7119747" y="9481154"/>
            <a:ext cx="843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Anaerobic respiration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FCB0B9DA-B4F5-4E0B-94EF-74736DAAEADC}"/>
              </a:ext>
            </a:extLst>
          </p:cNvPr>
          <p:cNvSpPr txBox="1"/>
          <p:nvPr/>
        </p:nvSpPr>
        <p:spPr>
          <a:xfrm>
            <a:off x="3306971" y="11670386"/>
            <a:ext cx="10307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Growth and differentiation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EB4A994E-FF0E-45EF-AB2E-2E7EBE193CD9}"/>
              </a:ext>
            </a:extLst>
          </p:cNvPr>
          <p:cNvSpPr txBox="1"/>
          <p:nvPr/>
        </p:nvSpPr>
        <p:spPr>
          <a:xfrm>
            <a:off x="2084383" y="5211632"/>
            <a:ext cx="1082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Reflex arc</a:t>
            </a:r>
          </a:p>
          <a:p>
            <a:endParaRPr lang="en-GB" sz="800" dirty="0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15845218-6571-4A14-A127-2EBC9B2E24F9}"/>
              </a:ext>
            </a:extLst>
          </p:cNvPr>
          <p:cNvSpPr txBox="1"/>
          <p:nvPr/>
        </p:nvSpPr>
        <p:spPr>
          <a:xfrm>
            <a:off x="1769848" y="3855577"/>
            <a:ext cx="1082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brain</a:t>
            </a:r>
          </a:p>
          <a:p>
            <a:endParaRPr lang="en-GB" sz="800" dirty="0"/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1F030FA6-DB39-45DF-A476-5DD0946B7C2C}"/>
              </a:ext>
            </a:extLst>
          </p:cNvPr>
          <p:cNvSpPr txBox="1"/>
          <p:nvPr/>
        </p:nvSpPr>
        <p:spPr>
          <a:xfrm>
            <a:off x="2570921" y="5124923"/>
            <a:ext cx="108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The eye and</a:t>
            </a:r>
          </a:p>
          <a:p>
            <a:r>
              <a:rPr lang="en-GB" sz="800" dirty="0"/>
              <a:t> visual problems</a:t>
            </a:r>
          </a:p>
          <a:p>
            <a:endParaRPr lang="en-GB" sz="800" dirty="0"/>
          </a:p>
        </p:txBody>
      </p:sp>
      <p:pic>
        <p:nvPicPr>
          <p:cNvPr id="322" name="Picture 4" descr="Brain Drawing Images at GetDrawings | Free download">
            <a:extLst>
              <a:ext uri="{FF2B5EF4-FFF2-40B4-BE49-F238E27FC236}">
                <a16:creationId xmlns:a16="http://schemas.microsoft.com/office/drawing/2014/main" id="{70E02557-CC90-4DAB-9591-492EBFAE6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44" y="3574176"/>
            <a:ext cx="525591" cy="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Picture 6" descr="Beautiful Eye Clipart Black And White.">
            <a:extLst>
              <a:ext uri="{FF2B5EF4-FFF2-40B4-BE49-F238E27FC236}">
                <a16:creationId xmlns:a16="http://schemas.microsoft.com/office/drawing/2014/main" id="{2BE86A9E-A54B-464B-B79D-542DF4102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66" y="5166444"/>
            <a:ext cx="361505" cy="3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iver icon in trendy flat style isolated on white background. Symbol for your web site design, logo, app, UI. Vector illustration, EPS">
            <a:extLst>
              <a:ext uri="{FF2B5EF4-FFF2-40B4-BE49-F238E27FC236}">
                <a16:creationId xmlns:a16="http://schemas.microsoft.com/office/drawing/2014/main" id="{F9522379-A3C6-4F45-894B-C105406BF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81" y="9332492"/>
            <a:ext cx="719398" cy="74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3" name="TextBox 352">
            <a:extLst>
              <a:ext uri="{FF2B5EF4-FFF2-40B4-BE49-F238E27FC236}">
                <a16:creationId xmlns:a16="http://schemas.microsoft.com/office/drawing/2014/main" id="{5CA27F0F-035B-4F83-AE50-9D3C4C719C29}"/>
              </a:ext>
            </a:extLst>
          </p:cNvPr>
          <p:cNvSpPr txBox="1"/>
          <p:nvPr/>
        </p:nvSpPr>
        <p:spPr>
          <a:xfrm>
            <a:off x="2637125" y="7283789"/>
            <a:ext cx="681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Cancer </a:t>
            </a:r>
          </a:p>
          <a:p>
            <a:r>
              <a:rPr lang="en-GB" sz="800" dirty="0"/>
              <a:t>and carcinogens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7A87B6F9-B0C3-49FD-B7EF-249D2DB5D6FE}"/>
              </a:ext>
            </a:extLst>
          </p:cNvPr>
          <p:cNvSpPr txBox="1"/>
          <p:nvPr/>
        </p:nvSpPr>
        <p:spPr>
          <a:xfrm>
            <a:off x="3605810" y="7240833"/>
            <a:ext cx="6816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Smoking</a:t>
            </a: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399D26EB-4162-45A9-B6B9-565D176D66DF}"/>
              </a:ext>
            </a:extLst>
          </p:cNvPr>
          <p:cNvSpPr/>
          <p:nvPr/>
        </p:nvSpPr>
        <p:spPr>
          <a:xfrm>
            <a:off x="8522149" y="8811913"/>
            <a:ext cx="921146" cy="507831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B5: Communicable diseases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1E88F14C-26B6-40D0-A664-717BADB460EE}"/>
              </a:ext>
            </a:extLst>
          </p:cNvPr>
          <p:cNvSpPr txBox="1"/>
          <p:nvPr/>
        </p:nvSpPr>
        <p:spPr>
          <a:xfrm>
            <a:off x="7167281" y="7183679"/>
            <a:ext cx="110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Viral,</a:t>
            </a:r>
          </a:p>
          <a:p>
            <a:r>
              <a:rPr lang="en-GB" sz="900" dirty="0"/>
              <a:t> bacterial,</a:t>
            </a:r>
          </a:p>
          <a:p>
            <a:r>
              <a:rPr lang="en-GB" sz="900" dirty="0"/>
              <a:t> fungal </a:t>
            </a:r>
          </a:p>
          <a:p>
            <a:r>
              <a:rPr lang="en-GB" sz="900" dirty="0"/>
              <a:t>diseases</a:t>
            </a:r>
          </a:p>
        </p:txBody>
      </p:sp>
      <p:pic>
        <p:nvPicPr>
          <p:cNvPr id="371" name="Picture 370">
            <a:extLst>
              <a:ext uri="{FF2B5EF4-FFF2-40B4-BE49-F238E27FC236}">
                <a16:creationId xmlns:a16="http://schemas.microsoft.com/office/drawing/2014/main" id="{8C64B185-CCBA-4330-912C-D2C67212E541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 flipH="1">
            <a:off x="6627703" y="7222849"/>
            <a:ext cx="578857" cy="335716"/>
          </a:xfrm>
          <a:prstGeom prst="rect">
            <a:avLst/>
          </a:prstGeom>
        </p:spPr>
      </p:pic>
      <p:sp>
        <p:nvSpPr>
          <p:cNvPr id="374" name="TextBox 373">
            <a:extLst>
              <a:ext uri="{FF2B5EF4-FFF2-40B4-BE49-F238E27FC236}">
                <a16:creationId xmlns:a16="http://schemas.microsoft.com/office/drawing/2014/main" id="{825E8909-6446-4DDA-BFEF-5A449313A109}"/>
              </a:ext>
            </a:extLst>
          </p:cNvPr>
          <p:cNvSpPr txBox="1"/>
          <p:nvPr/>
        </p:nvSpPr>
        <p:spPr>
          <a:xfrm>
            <a:off x="8667269" y="8118883"/>
            <a:ext cx="12835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Preventing </a:t>
            </a:r>
          </a:p>
          <a:p>
            <a:r>
              <a:rPr lang="en-GB" sz="900" dirty="0"/>
              <a:t>bacterial growth</a:t>
            </a:r>
          </a:p>
          <a:p>
            <a:r>
              <a:rPr lang="en-GB" sz="900" dirty="0"/>
              <a:t> and infections</a:t>
            </a: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55F1EB6C-EF1D-40BA-BC5E-92EE803F5273}"/>
              </a:ext>
            </a:extLst>
          </p:cNvPr>
          <p:cNvSpPr txBox="1"/>
          <p:nvPr/>
        </p:nvSpPr>
        <p:spPr>
          <a:xfrm>
            <a:off x="8635464" y="6912060"/>
            <a:ext cx="822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Human defences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FDA1B6D3-E8B6-41EB-A8E5-6D0B68B60DC8}"/>
              </a:ext>
            </a:extLst>
          </p:cNvPr>
          <p:cNvSpPr txBox="1"/>
          <p:nvPr/>
        </p:nvSpPr>
        <p:spPr>
          <a:xfrm>
            <a:off x="8721075" y="7741697"/>
            <a:ext cx="804278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RP: Microbiology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D6C9DCB8-DD76-4FCB-8375-FC135D5EE889}"/>
              </a:ext>
            </a:extLst>
          </p:cNvPr>
          <p:cNvSpPr txBox="1"/>
          <p:nvPr/>
        </p:nvSpPr>
        <p:spPr>
          <a:xfrm>
            <a:off x="4231441" y="5269519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Negative</a:t>
            </a:r>
          </a:p>
          <a:p>
            <a:r>
              <a:rPr lang="en-GB" sz="800" dirty="0"/>
              <a:t> feedback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040EE1E4-4991-4DF5-97BA-4565F278A22E}"/>
              </a:ext>
            </a:extLst>
          </p:cNvPr>
          <p:cNvSpPr txBox="1"/>
          <p:nvPr/>
        </p:nvSpPr>
        <p:spPr>
          <a:xfrm>
            <a:off x="5155586" y="5168944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Plant</a:t>
            </a:r>
          </a:p>
          <a:p>
            <a:r>
              <a:rPr lang="en-GB" sz="800" dirty="0"/>
              <a:t> hormones</a:t>
            </a:r>
          </a:p>
        </p:txBody>
      </p:sp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5FDF79F8-FA1E-48D7-B351-C2BAB5846E9D}"/>
              </a:ext>
            </a:extLst>
          </p:cNvPr>
          <p:cNvCxnSpPr>
            <a:cxnSpLocks/>
          </p:cNvCxnSpPr>
          <p:nvPr/>
        </p:nvCxnSpPr>
        <p:spPr>
          <a:xfrm flipH="1">
            <a:off x="5664351" y="4277572"/>
            <a:ext cx="11785" cy="6803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Rectangle 397">
            <a:extLst>
              <a:ext uri="{FF2B5EF4-FFF2-40B4-BE49-F238E27FC236}">
                <a16:creationId xmlns:a16="http://schemas.microsoft.com/office/drawing/2014/main" id="{A37BC737-7084-47E2-9884-096180B575B7}"/>
              </a:ext>
            </a:extLst>
          </p:cNvPr>
          <p:cNvSpPr/>
          <p:nvPr/>
        </p:nvSpPr>
        <p:spPr>
          <a:xfrm>
            <a:off x="5668545" y="3949773"/>
            <a:ext cx="831575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dirty="0"/>
              <a:t>B12: Homeostasis</a:t>
            </a:r>
          </a:p>
        </p:txBody>
      </p:sp>
      <p:cxnSp>
        <p:nvCxnSpPr>
          <p:cNvPr id="401" name="Straight Connector 400">
            <a:extLst>
              <a:ext uri="{FF2B5EF4-FFF2-40B4-BE49-F238E27FC236}">
                <a16:creationId xmlns:a16="http://schemas.microsoft.com/office/drawing/2014/main" id="{8D22A256-9021-49CD-BB3A-112BA286F2DE}"/>
              </a:ext>
            </a:extLst>
          </p:cNvPr>
          <p:cNvCxnSpPr>
            <a:cxnSpLocks/>
          </p:cNvCxnSpPr>
          <p:nvPr/>
        </p:nvCxnSpPr>
        <p:spPr>
          <a:xfrm flipH="1" flipV="1">
            <a:off x="8329720" y="4315445"/>
            <a:ext cx="245230" cy="20447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6FFED6B9-CE29-4AF8-BB46-38539B393FBA}"/>
              </a:ext>
            </a:extLst>
          </p:cNvPr>
          <p:cNvCxnSpPr>
            <a:cxnSpLocks/>
          </p:cNvCxnSpPr>
          <p:nvPr/>
        </p:nvCxnSpPr>
        <p:spPr>
          <a:xfrm flipH="1" flipV="1">
            <a:off x="6898103" y="4817564"/>
            <a:ext cx="365626" cy="33009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DC48CF8C-BB3F-445A-8DBB-736F05791BBB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6977960" y="4367994"/>
            <a:ext cx="616659" cy="6001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05D8A342-930A-4755-B8FC-A90A724DE640}"/>
              </a:ext>
            </a:extLst>
          </p:cNvPr>
          <p:cNvCxnSpPr>
            <a:cxnSpLocks/>
          </p:cNvCxnSpPr>
          <p:nvPr/>
        </p:nvCxnSpPr>
        <p:spPr>
          <a:xfrm flipH="1" flipV="1">
            <a:off x="7967528" y="4679595"/>
            <a:ext cx="288460" cy="2847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TextBox 405">
            <a:extLst>
              <a:ext uri="{FF2B5EF4-FFF2-40B4-BE49-F238E27FC236}">
                <a16:creationId xmlns:a16="http://schemas.microsoft.com/office/drawing/2014/main" id="{B0C14ADA-1D18-4F39-9D0E-2FCBAAC45A33}"/>
              </a:ext>
            </a:extLst>
          </p:cNvPr>
          <p:cNvSpPr txBox="1"/>
          <p:nvPr/>
        </p:nvSpPr>
        <p:spPr>
          <a:xfrm>
            <a:off x="5884329" y="5236967"/>
            <a:ext cx="9412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Thermoregulation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73DB4E27-84E5-49B6-A0ED-FF8CB6D9CB64}"/>
              </a:ext>
            </a:extLst>
          </p:cNvPr>
          <p:cNvSpPr txBox="1"/>
          <p:nvPr/>
        </p:nvSpPr>
        <p:spPr>
          <a:xfrm>
            <a:off x="6940424" y="5155284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Kidneys and</a:t>
            </a:r>
          </a:p>
          <a:p>
            <a:r>
              <a:rPr lang="en-GB" sz="800" dirty="0"/>
              <a:t> waste products</a:t>
            </a:r>
          </a:p>
        </p:txBody>
      </p:sp>
      <p:pic>
        <p:nvPicPr>
          <p:cNvPr id="418" name="Picture 417">
            <a:extLst>
              <a:ext uri="{FF2B5EF4-FFF2-40B4-BE49-F238E27FC236}">
                <a16:creationId xmlns:a16="http://schemas.microsoft.com/office/drawing/2014/main" id="{6F911561-408A-40F2-AD4A-D1CFC0799AEF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 flipV="1">
            <a:off x="7732311" y="5144270"/>
            <a:ext cx="800348" cy="554489"/>
          </a:xfrm>
          <a:prstGeom prst="rect">
            <a:avLst/>
          </a:prstGeom>
        </p:spPr>
      </p:pic>
      <p:pic>
        <p:nvPicPr>
          <p:cNvPr id="115" name="Picture 4" descr="https://tse4.mm.bing.net/th?id=OIP.rvryDsBbVKviRDn-H1lVXgHaZK&amp;pid=Api&amp;P=0">
            <a:extLst>
              <a:ext uri="{FF2B5EF4-FFF2-40B4-BE49-F238E27FC236}">
                <a16:creationId xmlns:a16="http://schemas.microsoft.com/office/drawing/2014/main" id="{887BB98C-6528-4615-AC2E-BA946A9EE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25" y="5135405"/>
            <a:ext cx="93670" cy="80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" name="TextBox 330">
            <a:extLst>
              <a:ext uri="{FF2B5EF4-FFF2-40B4-BE49-F238E27FC236}">
                <a16:creationId xmlns:a16="http://schemas.microsoft.com/office/drawing/2014/main" id="{992148F9-6CBF-46FB-BFC7-5638CD0681A7}"/>
              </a:ext>
            </a:extLst>
          </p:cNvPr>
          <p:cNvSpPr txBox="1"/>
          <p:nvPr/>
        </p:nvSpPr>
        <p:spPr>
          <a:xfrm>
            <a:off x="8559393" y="6528806"/>
            <a:ext cx="822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Plant defences</a:t>
            </a:r>
          </a:p>
        </p:txBody>
      </p:sp>
      <p:pic>
        <p:nvPicPr>
          <p:cNvPr id="332" name="Graphic 331" descr="Medicine">
            <a:extLst>
              <a:ext uri="{FF2B5EF4-FFF2-40B4-BE49-F238E27FC236}">
                <a16:creationId xmlns:a16="http://schemas.microsoft.com/office/drawing/2014/main" id="{23B264BA-6F47-46A9-A04D-48ED9FB2F4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64672" y="7642020"/>
            <a:ext cx="479851" cy="479851"/>
          </a:xfrm>
          <a:prstGeom prst="rect">
            <a:avLst/>
          </a:prstGeom>
        </p:spPr>
      </p:pic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7312C0CD-E9D2-438E-92A5-B9F276D83CEB}"/>
              </a:ext>
            </a:extLst>
          </p:cNvPr>
          <p:cNvCxnSpPr>
            <a:cxnSpLocks/>
          </p:cNvCxnSpPr>
          <p:nvPr/>
        </p:nvCxnSpPr>
        <p:spPr>
          <a:xfrm>
            <a:off x="5185214" y="6531498"/>
            <a:ext cx="6352" cy="6123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extBox 350">
            <a:extLst>
              <a:ext uri="{FF2B5EF4-FFF2-40B4-BE49-F238E27FC236}">
                <a16:creationId xmlns:a16="http://schemas.microsoft.com/office/drawing/2014/main" id="{841BEE83-B2B5-4414-AAB8-ADF7B2B94CF8}"/>
              </a:ext>
            </a:extLst>
          </p:cNvPr>
          <p:cNvSpPr txBox="1"/>
          <p:nvPr/>
        </p:nvSpPr>
        <p:spPr>
          <a:xfrm>
            <a:off x="1330193" y="6075387"/>
            <a:ext cx="721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Adaptation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3AB4FA5B-E2D9-4597-A283-580007AABE6C}"/>
              </a:ext>
            </a:extLst>
          </p:cNvPr>
          <p:cNvSpPr txBox="1"/>
          <p:nvPr/>
        </p:nvSpPr>
        <p:spPr>
          <a:xfrm>
            <a:off x="2034630" y="3647147"/>
            <a:ext cx="1215252" cy="2308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RP: Reaction time</a:t>
            </a: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13B4AD62-150B-4F6A-87FC-B767D1FB68CD}"/>
              </a:ext>
            </a:extLst>
          </p:cNvPr>
          <p:cNvSpPr/>
          <p:nvPr/>
        </p:nvSpPr>
        <p:spPr>
          <a:xfrm>
            <a:off x="6669611" y="3963091"/>
            <a:ext cx="873613" cy="369332"/>
          </a:xfrm>
          <a:prstGeom prst="rect">
            <a:avLst/>
          </a:prstGeom>
          <a:ln w="38100" cap="rnd"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900" b="1" dirty="0"/>
              <a:t>B13: Reproduction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571BA666-66BC-4B52-8FBF-6674EE4F2858}"/>
              </a:ext>
            </a:extLst>
          </p:cNvPr>
          <p:cNvSpPr txBox="1"/>
          <p:nvPr/>
        </p:nvSpPr>
        <p:spPr>
          <a:xfrm>
            <a:off x="1509065" y="5453486"/>
            <a:ext cx="9623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Sustainable food production and Biotechnologies</a:t>
            </a:r>
          </a:p>
        </p:txBody>
      </p: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776FA3FC-9F2F-432D-AB1C-17A338C94F86}"/>
              </a:ext>
            </a:extLst>
          </p:cNvPr>
          <p:cNvCxnSpPr>
            <a:cxnSpLocks/>
          </p:cNvCxnSpPr>
          <p:nvPr/>
        </p:nvCxnSpPr>
        <p:spPr>
          <a:xfrm flipH="1">
            <a:off x="587554" y="6303024"/>
            <a:ext cx="261624" cy="50160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Box 306">
            <a:extLst>
              <a:ext uri="{FF2B5EF4-FFF2-40B4-BE49-F238E27FC236}">
                <a16:creationId xmlns:a16="http://schemas.microsoft.com/office/drawing/2014/main" id="{48E3FE20-A3E1-4884-8B2B-6F42D81BAA80}"/>
              </a:ext>
            </a:extLst>
          </p:cNvPr>
          <p:cNvSpPr txBox="1"/>
          <p:nvPr/>
        </p:nvSpPr>
        <p:spPr>
          <a:xfrm>
            <a:off x="76816" y="5951573"/>
            <a:ext cx="570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Land, air, water pollution</a:t>
            </a:r>
          </a:p>
        </p:txBody>
      </p: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CDD6ED96-9110-475A-8F8E-8F4A9AB60EDD}"/>
              </a:ext>
            </a:extLst>
          </p:cNvPr>
          <p:cNvCxnSpPr>
            <a:cxnSpLocks/>
          </p:cNvCxnSpPr>
          <p:nvPr/>
        </p:nvCxnSpPr>
        <p:spPr>
          <a:xfrm flipH="1">
            <a:off x="1142481" y="5831796"/>
            <a:ext cx="441947" cy="27141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57188459-34CD-486B-875D-075D076F9632}"/>
              </a:ext>
            </a:extLst>
          </p:cNvPr>
          <p:cNvCxnSpPr>
            <a:cxnSpLocks/>
          </p:cNvCxnSpPr>
          <p:nvPr/>
        </p:nvCxnSpPr>
        <p:spPr>
          <a:xfrm>
            <a:off x="556215" y="6030143"/>
            <a:ext cx="254499" cy="67593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TextBox 311">
            <a:extLst>
              <a:ext uri="{FF2B5EF4-FFF2-40B4-BE49-F238E27FC236}">
                <a16:creationId xmlns:a16="http://schemas.microsoft.com/office/drawing/2014/main" id="{0DEF370C-2C65-4796-9B70-FBA613373A2A}"/>
              </a:ext>
            </a:extLst>
          </p:cNvPr>
          <p:cNvSpPr txBox="1"/>
          <p:nvPr/>
        </p:nvSpPr>
        <p:spPr>
          <a:xfrm>
            <a:off x="5524156" y="2757606"/>
            <a:ext cx="11288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The history of genetics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637D061D-AEAA-4E9A-9880-6618C3CAEBE9}"/>
              </a:ext>
            </a:extLst>
          </p:cNvPr>
          <p:cNvSpPr txBox="1"/>
          <p:nvPr/>
        </p:nvSpPr>
        <p:spPr>
          <a:xfrm>
            <a:off x="4621733" y="1794551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Evolution and speciation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1A5C2879-DBFF-4291-9D5D-FBD03E51034E}"/>
              </a:ext>
            </a:extLst>
          </p:cNvPr>
          <p:cNvSpPr txBox="1"/>
          <p:nvPr/>
        </p:nvSpPr>
        <p:spPr>
          <a:xfrm>
            <a:off x="4630743" y="2757854"/>
            <a:ext cx="9428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Darwin and fossils</a:t>
            </a:r>
          </a:p>
        </p:txBody>
      </p: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CF604DD3-F14A-42EF-BBDC-EDCA46B0A7DB}"/>
              </a:ext>
            </a:extLst>
          </p:cNvPr>
          <p:cNvCxnSpPr>
            <a:cxnSpLocks/>
          </p:cNvCxnSpPr>
          <p:nvPr/>
        </p:nvCxnSpPr>
        <p:spPr>
          <a:xfrm flipH="1" flipV="1">
            <a:off x="6030416" y="2429428"/>
            <a:ext cx="13943" cy="329985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2ADE0446-9F3B-4EAC-9951-0694D2FA5343}"/>
              </a:ext>
            </a:extLst>
          </p:cNvPr>
          <p:cNvCxnSpPr>
            <a:cxnSpLocks/>
          </p:cNvCxnSpPr>
          <p:nvPr/>
        </p:nvCxnSpPr>
        <p:spPr>
          <a:xfrm>
            <a:off x="5497877" y="1966051"/>
            <a:ext cx="207979" cy="4055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5BD85543-54D1-416A-BDAA-6C7AC656CF5B}"/>
              </a:ext>
            </a:extLst>
          </p:cNvPr>
          <p:cNvCxnSpPr>
            <a:cxnSpLocks/>
          </p:cNvCxnSpPr>
          <p:nvPr/>
        </p:nvCxnSpPr>
        <p:spPr>
          <a:xfrm flipV="1">
            <a:off x="5292918" y="2522006"/>
            <a:ext cx="145714" cy="27939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BA822329-6CDE-4D6B-B9A2-BE9C610EFCFE}"/>
              </a:ext>
            </a:extLst>
          </p:cNvPr>
          <p:cNvSpPr txBox="1"/>
          <p:nvPr/>
        </p:nvSpPr>
        <p:spPr>
          <a:xfrm>
            <a:off x="1168124" y="7580474"/>
            <a:ext cx="877042" cy="33855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RP: temperature and decay</a:t>
            </a:r>
          </a:p>
        </p:txBody>
      </p: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38BB5C56-1929-40AA-8B15-61E7EA9DAADD}"/>
              </a:ext>
            </a:extLst>
          </p:cNvPr>
          <p:cNvCxnSpPr>
            <a:cxnSpLocks/>
          </p:cNvCxnSpPr>
          <p:nvPr/>
        </p:nvCxnSpPr>
        <p:spPr>
          <a:xfrm flipV="1">
            <a:off x="1346103" y="6946328"/>
            <a:ext cx="291106" cy="64328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>
            <a:extLst>
              <a:ext uri="{FF2B5EF4-FFF2-40B4-BE49-F238E27FC236}">
                <a16:creationId xmlns:a16="http://schemas.microsoft.com/office/drawing/2014/main" id="{6AC0F0B4-F48D-4605-8E49-7AA3C141137B}"/>
              </a:ext>
            </a:extLst>
          </p:cNvPr>
          <p:cNvSpPr txBox="1"/>
          <p:nvPr/>
        </p:nvSpPr>
        <p:spPr>
          <a:xfrm>
            <a:off x="4494560" y="5606492"/>
            <a:ext cx="1215252" cy="2308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RP: Phototropism</a:t>
            </a:r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297BCE26-480B-4277-9F24-533941920D14}"/>
              </a:ext>
            </a:extLst>
          </p:cNvPr>
          <p:cNvCxnSpPr>
            <a:cxnSpLocks/>
          </p:cNvCxnSpPr>
          <p:nvPr/>
        </p:nvCxnSpPr>
        <p:spPr>
          <a:xfrm flipV="1">
            <a:off x="5055957" y="4748543"/>
            <a:ext cx="84274" cy="83216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>
            <a:extLst>
              <a:ext uri="{FF2B5EF4-FFF2-40B4-BE49-F238E27FC236}">
                <a16:creationId xmlns:a16="http://schemas.microsoft.com/office/drawing/2014/main" id="{689C83E1-BD85-4F47-B9E0-9762B91BE8FA}"/>
              </a:ext>
            </a:extLst>
          </p:cNvPr>
          <p:cNvSpPr txBox="1"/>
          <p:nvPr/>
        </p:nvSpPr>
        <p:spPr>
          <a:xfrm>
            <a:off x="2508290" y="1531754"/>
            <a:ext cx="2081837" cy="25436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End of course revision and exams</a:t>
            </a:r>
          </a:p>
        </p:txBody>
      </p:sp>
    </p:spTree>
    <p:extLst>
      <p:ext uri="{BB962C8B-B14F-4D97-AF65-F5344CB8AC3E}">
        <p14:creationId xmlns:p14="http://schemas.microsoft.com/office/powerpoint/2010/main" val="301726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17534828EEB41BE893BC71721DA60" ma:contentTypeVersion="15" ma:contentTypeDescription="Create a new document." ma:contentTypeScope="" ma:versionID="5e7910a532de369f1b18cdbaabcc09ee">
  <xsd:schema xmlns:xsd="http://www.w3.org/2001/XMLSchema" xmlns:xs="http://www.w3.org/2001/XMLSchema" xmlns:p="http://schemas.microsoft.com/office/2006/metadata/properties" xmlns:ns2="e8bfadbe-1b8d-41d1-96c8-d7fcadc46b8a" xmlns:ns3="0c00137f-3614-42ac-bafc-fb48f96eef97" targetNamespace="http://schemas.microsoft.com/office/2006/metadata/properties" ma:root="true" ma:fieldsID="b56e9b8434ae2620e6701674a282e655" ns2:_="" ns3:_="">
    <xsd:import namespace="e8bfadbe-1b8d-41d1-96c8-d7fcadc46b8a"/>
    <xsd:import namespace="0c00137f-3614-42ac-bafc-fb48f96ee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fadbe-1b8d-41d1-96c8-d7fcadc46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19cab04-04b4-4d43-9124-46f2c3d6ea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0137f-3614-42ac-bafc-fb48f96eef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9bab825-091b-4f31-862d-038ebce96f51}" ma:internalName="TaxCatchAll" ma:showField="CatchAllData" ma:web="0c00137f-3614-42ac-bafc-fb48f96ee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bfadbe-1b8d-41d1-96c8-d7fcadc46b8a">
      <Terms xmlns="http://schemas.microsoft.com/office/infopath/2007/PartnerControls"/>
    </lcf76f155ced4ddcb4097134ff3c332f>
    <TaxCatchAll xmlns="0c00137f-3614-42ac-bafc-fb48f96eef9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DC7A55-7768-469E-ACFF-03DA499131B3}"/>
</file>

<file path=customXml/itemProps2.xml><?xml version="1.0" encoding="utf-8"?>
<ds:datastoreItem xmlns:ds="http://schemas.openxmlformats.org/officeDocument/2006/customXml" ds:itemID="{4534F6CE-3DD2-4E67-A61F-CE0558CE16EF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1b359148-485d-40ef-b2d5-78888c1267ba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d7dc2c73-d885-4b4c-a7df-4c5dd019a0c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0BEB6D-5AF2-403C-9D76-C21F1FF8E3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7780</TotalTime>
  <Words>399</Words>
  <Application>Microsoft Office PowerPoint</Application>
  <PresentationFormat>A3 Paper (297x420 mm)</PresentationFormat>
  <Paragraphs>129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Raminder Kaur Robson</cp:lastModifiedBy>
  <cp:revision>132</cp:revision>
  <dcterms:created xsi:type="dcterms:W3CDTF">2019-12-03T13:18:29Z</dcterms:created>
  <dcterms:modified xsi:type="dcterms:W3CDTF">2024-08-17T12:21:52Z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0x01010015F17534828EEB41BE893BC71721DA60</vt:lpwstr>
  </property>
  <property fmtid="{D5CDD505-2E9C-101B-9397-08002B2CF9AE}" pid="3" name="MediaServiceImageTags">
    <vt:lpwstr/>
  </property>
</Properties>
</file>